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4"/>
  </p:sldMasterIdLst>
  <p:notesMasterIdLst>
    <p:notesMasterId r:id="rId8"/>
  </p:notesMasterIdLst>
  <p:sldIdLst>
    <p:sldId id="272" r:id="rId5"/>
    <p:sldId id="262" r:id="rId6"/>
    <p:sldId id="271" r:id="rId7"/>
  </p:sldIdLst>
  <p:sldSz cx="12801600" cy="9601200" type="A3"/>
  <p:notesSz cx="6735763" cy="986631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7F4FA"/>
    <a:srgbClr val="82B2E2"/>
    <a:srgbClr val="003198"/>
    <a:srgbClr val="AECDEA"/>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2000" autoAdjust="0"/>
    <p:restoredTop sz="96242" autoAdjust="0"/>
  </p:normalViewPr>
  <p:slideViewPr>
    <p:cSldViewPr snapToGrid="0">
      <p:cViewPr varScale="1">
        <p:scale>
          <a:sx n="77" d="100"/>
          <a:sy n="77" d="100"/>
        </p:scale>
        <p:origin x="1854" y="96"/>
      </p:cViewPr>
      <p:guideLst/>
    </p:cSldViewPr>
  </p:slideViewPr>
  <p:notesTextViewPr>
    <p:cViewPr>
      <p:scale>
        <a:sx n="1" d="1"/>
        <a:sy n="1" d="1"/>
      </p:scale>
      <p:origin x="0" y="0"/>
    </p:cViewPr>
  </p:notesTextViewPr>
  <p:notesViewPr>
    <p:cSldViewPr snapToGrid="0">
      <p:cViewPr varScale="1">
        <p:scale>
          <a:sx n="142" d="100"/>
          <a:sy n="142" d="100"/>
        </p:scale>
        <p:origin x="132" y="936"/>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microsoft.com/office/2016/11/relationships/changesInfo" Target="changesInfos/changesInfo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tableStyles" Target="tableStyle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theme" Target="theme/theme1.xml"/><Relationship Id="rId5" Type="http://schemas.openxmlformats.org/officeDocument/2006/relationships/slide" Target="slides/slide1.xml"/><Relationship Id="rId10"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池田 雄策" userId="68b01cb0-9def-4db1-bdf6-07cbb0e9ea4b" providerId="ADAL" clId="{2AA870C0-FD63-479E-A243-8211F5A78D14}"/>
    <pc:docChg chg="undo custSel modSld modMainMaster">
      <pc:chgData name="池田 雄策" userId="68b01cb0-9def-4db1-bdf6-07cbb0e9ea4b" providerId="ADAL" clId="{2AA870C0-FD63-479E-A243-8211F5A78D14}" dt="2025-09-08T02:59:02.233" v="636" actId="6549"/>
      <pc:docMkLst>
        <pc:docMk/>
      </pc:docMkLst>
      <pc:sldChg chg="modSp mod">
        <pc:chgData name="池田 雄策" userId="68b01cb0-9def-4db1-bdf6-07cbb0e9ea4b" providerId="ADAL" clId="{2AA870C0-FD63-479E-A243-8211F5A78D14}" dt="2025-09-08T01:56:53.548" v="378" actId="1076"/>
        <pc:sldMkLst>
          <pc:docMk/>
          <pc:sldMk cId="1146049122" sldId="263"/>
        </pc:sldMkLst>
      </pc:sldChg>
      <pc:sldMasterChg chg="modSldLayout">
        <pc:chgData name="池田 雄策" userId="68b01cb0-9def-4db1-bdf6-07cbb0e9ea4b" providerId="ADAL" clId="{2AA870C0-FD63-479E-A243-8211F5A78D14}" dt="2025-09-08T02:59:02.233" v="636" actId="6549"/>
        <pc:sldMasterMkLst>
          <pc:docMk/>
          <pc:sldMasterMk cId="1785420859" sldId="2147483672"/>
        </pc:sldMasterMkLst>
        <pc:sldLayoutChg chg="modSp mod">
          <pc:chgData name="池田 雄策" userId="68b01cb0-9def-4db1-bdf6-07cbb0e9ea4b" providerId="ADAL" clId="{2AA870C0-FD63-479E-A243-8211F5A78D14}" dt="2025-09-08T02:50:05.170" v="462" actId="20577"/>
          <pc:sldLayoutMkLst>
            <pc:docMk/>
            <pc:sldMasterMk cId="1785420859" sldId="2147483672"/>
            <pc:sldLayoutMk cId="1290965481" sldId="2147483669"/>
          </pc:sldLayoutMkLst>
          <pc:spChg chg="mod">
            <ac:chgData name="池田 雄策" userId="68b01cb0-9def-4db1-bdf6-07cbb0e9ea4b" providerId="ADAL" clId="{2AA870C0-FD63-479E-A243-8211F5A78D14}" dt="2025-09-08T02:50:05.170" v="462" actId="20577"/>
            <ac:spMkLst>
              <pc:docMk/>
              <pc:sldMasterMk cId="1785420859" sldId="2147483672"/>
              <pc:sldLayoutMk cId="1290965481" sldId="2147483669"/>
              <ac:spMk id="46" creationId="{FCA58192-9F4A-F187-FBA7-15707E7C8590}"/>
            </ac:spMkLst>
          </pc:spChg>
        </pc:sldLayoutChg>
        <pc:sldLayoutChg chg="modSp mod">
          <pc:chgData name="池田 雄策" userId="68b01cb0-9def-4db1-bdf6-07cbb0e9ea4b" providerId="ADAL" clId="{2AA870C0-FD63-479E-A243-8211F5A78D14}" dt="2025-09-08T02:59:02.233" v="636" actId="6549"/>
          <pc:sldLayoutMkLst>
            <pc:docMk/>
            <pc:sldMasterMk cId="1785420859" sldId="2147483672"/>
            <pc:sldLayoutMk cId="1710668441" sldId="2147483684"/>
          </pc:sldLayoutMkLst>
          <pc:spChg chg="mod">
            <ac:chgData name="池田 雄策" userId="68b01cb0-9def-4db1-bdf6-07cbb0e9ea4b" providerId="ADAL" clId="{2AA870C0-FD63-479E-A243-8211F5A78D14}" dt="2025-09-08T01:58:11.821" v="395" actId="20577"/>
            <ac:spMkLst>
              <pc:docMk/>
              <pc:sldMasterMk cId="1785420859" sldId="2147483672"/>
              <pc:sldLayoutMk cId="1710668441" sldId="2147483684"/>
              <ac:spMk id="66" creationId="{2CAE3EB1-05C2-EA52-CCEA-E970C6F738FA}"/>
            </ac:spMkLst>
          </pc:spChg>
          <pc:spChg chg="mod">
            <ac:chgData name="池田 雄策" userId="68b01cb0-9def-4db1-bdf6-07cbb0e9ea4b" providerId="ADAL" clId="{2AA870C0-FD63-479E-A243-8211F5A78D14}" dt="2025-09-08T02:53:38.385" v="527" actId="20577"/>
            <ac:spMkLst>
              <pc:docMk/>
              <pc:sldMasterMk cId="1785420859" sldId="2147483672"/>
              <pc:sldLayoutMk cId="1710668441" sldId="2147483684"/>
              <ac:spMk id="68" creationId="{746F5310-FCD9-F415-979C-826870CF9519}"/>
            </ac:spMkLst>
          </pc:spChg>
          <pc:spChg chg="mod">
            <ac:chgData name="池田 雄策" userId="68b01cb0-9def-4db1-bdf6-07cbb0e9ea4b" providerId="ADAL" clId="{2AA870C0-FD63-479E-A243-8211F5A78D14}" dt="2025-09-08T02:52:17.498" v="500" actId="20577"/>
            <ac:spMkLst>
              <pc:docMk/>
              <pc:sldMasterMk cId="1785420859" sldId="2147483672"/>
              <pc:sldLayoutMk cId="1710668441" sldId="2147483684"/>
              <ac:spMk id="76" creationId="{B7235DAD-04B4-B227-DA0F-D84A949F1798}"/>
            </ac:spMkLst>
          </pc:spChg>
          <pc:spChg chg="mod">
            <ac:chgData name="池田 雄策" userId="68b01cb0-9def-4db1-bdf6-07cbb0e9ea4b" providerId="ADAL" clId="{2AA870C0-FD63-479E-A243-8211F5A78D14}" dt="2025-09-08T02:52:33.229" v="514" actId="20577"/>
            <ac:spMkLst>
              <pc:docMk/>
              <pc:sldMasterMk cId="1785420859" sldId="2147483672"/>
              <pc:sldLayoutMk cId="1710668441" sldId="2147483684"/>
              <ac:spMk id="77" creationId="{7D553E24-6A75-580A-0827-8D9558A797BC}"/>
            </ac:spMkLst>
          </pc:spChg>
          <pc:spChg chg="mod">
            <ac:chgData name="池田 雄策" userId="68b01cb0-9def-4db1-bdf6-07cbb0e9ea4b" providerId="ADAL" clId="{2AA870C0-FD63-479E-A243-8211F5A78D14}" dt="2025-09-08T02:55:08.573" v="539" actId="20577"/>
            <ac:spMkLst>
              <pc:docMk/>
              <pc:sldMasterMk cId="1785420859" sldId="2147483672"/>
              <pc:sldLayoutMk cId="1710668441" sldId="2147483684"/>
              <ac:spMk id="85" creationId="{B52CE266-3921-8178-B6B9-D8BEB8CF551A}"/>
            </ac:spMkLst>
          </pc:spChg>
          <pc:spChg chg="mod">
            <ac:chgData name="池田 雄策" userId="68b01cb0-9def-4db1-bdf6-07cbb0e9ea4b" providerId="ADAL" clId="{2AA870C0-FD63-479E-A243-8211F5A78D14}" dt="2025-09-08T02:59:02.233" v="636" actId="6549"/>
            <ac:spMkLst>
              <pc:docMk/>
              <pc:sldMasterMk cId="1785420859" sldId="2147483672"/>
              <pc:sldLayoutMk cId="1710668441" sldId="2147483684"/>
              <ac:spMk id="99" creationId="{4176B747-6FFD-EBEF-7189-EAC011F67158}"/>
            </ac:spMkLst>
          </pc:spChg>
          <pc:spChg chg="mod">
            <ac:chgData name="池田 雄策" userId="68b01cb0-9def-4db1-bdf6-07cbb0e9ea4b" providerId="ADAL" clId="{2AA870C0-FD63-479E-A243-8211F5A78D14}" dt="2025-09-08T02:52:41.137" v="515" actId="14100"/>
            <ac:spMkLst>
              <pc:docMk/>
              <pc:sldMasterMk cId="1785420859" sldId="2147483672"/>
              <pc:sldLayoutMk cId="1710668441" sldId="2147483684"/>
              <ac:spMk id="106" creationId="{DBEBB583-2E76-E94E-DEF4-EF97ED780DD8}"/>
            </ac:spMkLst>
          </pc:spChg>
          <pc:spChg chg="mod">
            <ac:chgData name="池田 雄策" userId="68b01cb0-9def-4db1-bdf6-07cbb0e9ea4b" providerId="ADAL" clId="{2AA870C0-FD63-479E-A243-8211F5A78D14}" dt="2025-09-08T02:52:25.888" v="501" actId="14100"/>
            <ac:spMkLst>
              <pc:docMk/>
              <pc:sldMasterMk cId="1785420859" sldId="2147483672"/>
              <pc:sldLayoutMk cId="1710668441" sldId="2147483684"/>
              <ac:spMk id="107" creationId="{17FFCCA2-1598-BEC8-0CAD-7F30EFFB3311}"/>
            </ac:spMkLst>
          </pc:spChg>
        </pc:sldLayoutChg>
      </pc:sldMasterChg>
    </pc:docChg>
  </pc:docChgLst>
  <pc:docChgLst>
    <pc:chgData name="池田 雄策" userId="68b01cb0-9def-4db1-bdf6-07cbb0e9ea4b" providerId="ADAL" clId="{86219C72-AA0C-4E36-B939-BFCABAF44EAE}"/>
    <pc:docChg chg="undo custSel delSld modSld modMainMaster">
      <pc:chgData name="池田 雄策" userId="68b01cb0-9def-4db1-bdf6-07cbb0e9ea4b" providerId="ADAL" clId="{86219C72-AA0C-4E36-B939-BFCABAF44EAE}" dt="2025-09-30T04:23:21.568" v="1776" actId="255"/>
      <pc:docMkLst>
        <pc:docMk/>
      </pc:docMkLst>
      <pc:sldChg chg="modSp mod">
        <pc:chgData name="池田 雄策" userId="68b01cb0-9def-4db1-bdf6-07cbb0e9ea4b" providerId="ADAL" clId="{86219C72-AA0C-4E36-B939-BFCABAF44EAE}" dt="2025-09-08T06:07:59.245" v="321" actId="20577"/>
        <pc:sldMkLst>
          <pc:docMk/>
          <pc:sldMk cId="1279029826" sldId="262"/>
        </pc:sldMkLst>
        <pc:spChg chg="mod">
          <ac:chgData name="池田 雄策" userId="68b01cb0-9def-4db1-bdf6-07cbb0e9ea4b" providerId="ADAL" clId="{86219C72-AA0C-4E36-B939-BFCABAF44EAE}" dt="2025-09-08T06:07:59.245" v="321" actId="20577"/>
          <ac:spMkLst>
            <pc:docMk/>
            <pc:sldMk cId="1279029826" sldId="262"/>
            <ac:spMk id="7" creationId="{C391E790-CC9A-C40A-901A-18DFD763F557}"/>
          </ac:spMkLst>
        </pc:spChg>
        <pc:spChg chg="mod">
          <ac:chgData name="池田 雄策" userId="68b01cb0-9def-4db1-bdf6-07cbb0e9ea4b" providerId="ADAL" clId="{86219C72-AA0C-4E36-B939-BFCABAF44EAE}" dt="2025-09-08T06:04:30.305" v="162" actId="20577"/>
          <ac:spMkLst>
            <pc:docMk/>
            <pc:sldMk cId="1279029826" sldId="262"/>
            <ac:spMk id="10" creationId="{95915F50-7788-77BA-FC0F-076E1A483BAB}"/>
          </ac:spMkLst>
        </pc:spChg>
        <pc:spChg chg="mod">
          <ac:chgData name="池田 雄策" userId="68b01cb0-9def-4db1-bdf6-07cbb0e9ea4b" providerId="ADAL" clId="{86219C72-AA0C-4E36-B939-BFCABAF44EAE}" dt="2025-09-08T06:04:18.677" v="156" actId="20577"/>
          <ac:spMkLst>
            <pc:docMk/>
            <pc:sldMk cId="1279029826" sldId="262"/>
            <ac:spMk id="12" creationId="{1D8672EE-D5D5-AC2A-C847-109A7ADE0245}"/>
          </ac:spMkLst>
        </pc:spChg>
        <pc:spChg chg="mod">
          <ac:chgData name="池田 雄策" userId="68b01cb0-9def-4db1-bdf6-07cbb0e9ea4b" providerId="ADAL" clId="{86219C72-AA0C-4E36-B939-BFCABAF44EAE}" dt="2025-09-08T05:56:11.779" v="49" actId="20577"/>
          <ac:spMkLst>
            <pc:docMk/>
            <pc:sldMk cId="1279029826" sldId="262"/>
            <ac:spMk id="13" creationId="{2514CA45-9792-0C28-890A-4E51206E90C1}"/>
          </ac:spMkLst>
        </pc:spChg>
      </pc:sldChg>
      <pc:sldChg chg="modSp del mod">
        <pc:chgData name="池田 雄策" userId="68b01cb0-9def-4db1-bdf6-07cbb0e9ea4b" providerId="ADAL" clId="{86219C72-AA0C-4E36-B939-BFCABAF44EAE}" dt="2025-09-09T08:03:57.423" v="1700" actId="47"/>
        <pc:sldMkLst>
          <pc:docMk/>
          <pc:sldMk cId="1146049122" sldId="263"/>
        </pc:sldMkLst>
      </pc:sldChg>
      <pc:sldChg chg="addSp delSp modSp mod">
        <pc:chgData name="池田 雄策" userId="68b01cb0-9def-4db1-bdf6-07cbb0e9ea4b" providerId="ADAL" clId="{86219C72-AA0C-4E36-B939-BFCABAF44EAE}" dt="2025-09-08T06:47:30.772" v="1595" actId="14100"/>
        <pc:sldMkLst>
          <pc:docMk/>
          <pc:sldMk cId="3524062236" sldId="271"/>
        </pc:sldMkLst>
        <pc:spChg chg="mod">
          <ac:chgData name="池田 雄策" userId="68b01cb0-9def-4db1-bdf6-07cbb0e9ea4b" providerId="ADAL" clId="{86219C72-AA0C-4E36-B939-BFCABAF44EAE}" dt="2025-09-08T06:34:15.269" v="1546" actId="20577"/>
          <ac:spMkLst>
            <pc:docMk/>
            <pc:sldMk cId="3524062236" sldId="271"/>
            <ac:spMk id="5" creationId="{5E9245FD-1D6D-9251-8359-253429387FDB}"/>
          </ac:spMkLst>
        </pc:spChg>
        <pc:spChg chg="mod">
          <ac:chgData name="池田 雄策" userId="68b01cb0-9def-4db1-bdf6-07cbb0e9ea4b" providerId="ADAL" clId="{86219C72-AA0C-4E36-B939-BFCABAF44EAE}" dt="2025-09-08T06:31:57.257" v="1446" actId="20577"/>
          <ac:spMkLst>
            <pc:docMk/>
            <pc:sldMk cId="3524062236" sldId="271"/>
            <ac:spMk id="6" creationId="{400C8760-2893-E775-0EBB-4A5B3714CED6}"/>
          </ac:spMkLst>
        </pc:spChg>
        <pc:spChg chg="mod">
          <ac:chgData name="池田 雄策" userId="68b01cb0-9def-4db1-bdf6-07cbb0e9ea4b" providerId="ADAL" clId="{86219C72-AA0C-4E36-B939-BFCABAF44EAE}" dt="2025-09-08T06:38:48.559" v="1588" actId="948"/>
          <ac:spMkLst>
            <pc:docMk/>
            <pc:sldMk cId="3524062236" sldId="271"/>
            <ac:spMk id="7" creationId="{F9A6E155-6DB9-EBC9-8FB9-BC01F9C8B5AE}"/>
          </ac:spMkLst>
        </pc:spChg>
        <pc:graphicFrameChg chg="modGraphic">
          <ac:chgData name="池田 雄策" userId="68b01cb0-9def-4db1-bdf6-07cbb0e9ea4b" providerId="ADAL" clId="{86219C72-AA0C-4E36-B939-BFCABAF44EAE}" dt="2025-09-08T06:24:33.313" v="1380" actId="20577"/>
          <ac:graphicFrameMkLst>
            <pc:docMk/>
            <pc:sldMk cId="3524062236" sldId="271"/>
            <ac:graphicFrameMk id="14" creationId="{C9DB9BD5-C5C0-FF4F-BB33-51D104B88114}"/>
          </ac:graphicFrameMkLst>
        </pc:graphicFrameChg>
        <pc:picChg chg="add mod">
          <ac:chgData name="池田 雄策" userId="68b01cb0-9def-4db1-bdf6-07cbb0e9ea4b" providerId="ADAL" clId="{86219C72-AA0C-4E36-B939-BFCABAF44EAE}" dt="2025-09-08T06:47:30.772" v="1595" actId="14100"/>
          <ac:picMkLst>
            <pc:docMk/>
            <pc:sldMk cId="3524062236" sldId="271"/>
            <ac:picMk id="16" creationId="{C5370D7B-B211-7188-3FC5-647D2D6FEE21}"/>
          </ac:picMkLst>
        </pc:picChg>
      </pc:sldChg>
      <pc:sldChg chg="modSp mod">
        <pc:chgData name="池田 雄策" userId="68b01cb0-9def-4db1-bdf6-07cbb0e9ea4b" providerId="ADAL" clId="{86219C72-AA0C-4E36-B939-BFCABAF44EAE}" dt="2025-09-08T06:25:23.051" v="1400" actId="20577"/>
        <pc:sldMkLst>
          <pc:docMk/>
          <pc:sldMk cId="200272911" sldId="272"/>
        </pc:sldMkLst>
        <pc:graphicFrameChg chg="modGraphic">
          <ac:chgData name="池田 雄策" userId="68b01cb0-9def-4db1-bdf6-07cbb0e9ea4b" providerId="ADAL" clId="{86219C72-AA0C-4E36-B939-BFCABAF44EAE}" dt="2025-09-08T06:25:23.051" v="1400" actId="20577"/>
          <ac:graphicFrameMkLst>
            <pc:docMk/>
            <pc:sldMk cId="200272911" sldId="272"/>
            <ac:graphicFrameMk id="13" creationId="{58C297A9-8377-EA42-2ECC-2C1C189A001F}"/>
          </ac:graphicFrameMkLst>
        </pc:graphicFrameChg>
      </pc:sldChg>
      <pc:sldMasterChg chg="modSldLayout">
        <pc:chgData name="池田 雄策" userId="68b01cb0-9def-4db1-bdf6-07cbb0e9ea4b" providerId="ADAL" clId="{86219C72-AA0C-4E36-B939-BFCABAF44EAE}" dt="2025-09-30T04:23:21.568" v="1776" actId="255"/>
        <pc:sldMasterMkLst>
          <pc:docMk/>
          <pc:sldMasterMk cId="1785420859" sldId="2147483672"/>
        </pc:sldMasterMkLst>
        <pc:sldLayoutChg chg="modSp mod">
          <pc:chgData name="池田 雄策" userId="68b01cb0-9def-4db1-bdf6-07cbb0e9ea4b" providerId="ADAL" clId="{86219C72-AA0C-4E36-B939-BFCABAF44EAE}" dt="2025-09-30T04:23:21.568" v="1776" actId="255"/>
          <pc:sldLayoutMkLst>
            <pc:docMk/>
            <pc:sldMasterMk cId="1785420859" sldId="2147483672"/>
            <pc:sldLayoutMk cId="1710668441" sldId="2147483684"/>
          </pc:sldLayoutMkLst>
          <pc:spChg chg="mod">
            <ac:chgData name="池田 雄策" userId="68b01cb0-9def-4db1-bdf6-07cbb0e9ea4b" providerId="ADAL" clId="{86219C72-AA0C-4E36-B939-BFCABAF44EAE}" dt="2025-09-30T04:23:21.568" v="1776" actId="255"/>
            <ac:spMkLst>
              <pc:docMk/>
              <pc:sldMasterMk cId="1785420859" sldId="2147483672"/>
              <pc:sldLayoutMk cId="1710668441" sldId="2147483684"/>
              <ac:spMk id="66" creationId="{2CAE3EB1-05C2-EA52-CCEA-E970C6F738FA}"/>
            </ac:spMkLst>
          </pc:spChg>
        </pc:sldLayoutChg>
      </pc:sldMaster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18831" cy="495029"/>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15373" y="0"/>
            <a:ext cx="2918831" cy="495029"/>
          </a:xfrm>
          <a:prstGeom prst="rect">
            <a:avLst/>
          </a:prstGeom>
        </p:spPr>
        <p:txBody>
          <a:bodyPr vert="horz" lIns="91440" tIns="45720" rIns="91440" bIns="45720" rtlCol="0"/>
          <a:lstStyle>
            <a:lvl1pPr algn="r">
              <a:defRPr sz="1200"/>
            </a:lvl1pPr>
          </a:lstStyle>
          <a:p>
            <a:fld id="{85A30335-A141-4E6C-AA89-19E9A4D26B72}" type="datetimeFigureOut">
              <a:rPr kumimoji="1" lang="ja-JP" altLang="en-US" smtClean="0"/>
              <a:t>2025/9/30</a:t>
            </a:fld>
            <a:endParaRPr kumimoji="1" lang="ja-JP" altLang="en-US"/>
          </a:p>
        </p:txBody>
      </p:sp>
      <p:sp>
        <p:nvSpPr>
          <p:cNvPr id="4" name="スライド イメージ プレースホルダー 3"/>
          <p:cNvSpPr>
            <a:spLocks noGrp="1" noRot="1" noChangeAspect="1"/>
          </p:cNvSpPr>
          <p:nvPr>
            <p:ph type="sldImg" idx="2"/>
          </p:nvPr>
        </p:nvSpPr>
        <p:spPr>
          <a:xfrm>
            <a:off x="1149350" y="1233488"/>
            <a:ext cx="4437063" cy="33289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73577" y="4748163"/>
            <a:ext cx="5388610" cy="3884861"/>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371286"/>
            <a:ext cx="2918831" cy="495028"/>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15373" y="9371286"/>
            <a:ext cx="2918831" cy="495028"/>
          </a:xfrm>
          <a:prstGeom prst="rect">
            <a:avLst/>
          </a:prstGeom>
        </p:spPr>
        <p:txBody>
          <a:bodyPr vert="horz" lIns="91440" tIns="45720" rIns="91440" bIns="45720" rtlCol="0" anchor="b"/>
          <a:lstStyle>
            <a:lvl1pPr algn="r">
              <a:defRPr sz="1200"/>
            </a:lvl1pPr>
          </a:lstStyle>
          <a:p>
            <a:fld id="{A2665C24-AF9D-472C-A7D5-4BDC88772B6B}" type="slidenum">
              <a:rPr kumimoji="1" lang="ja-JP" altLang="en-US" smtClean="0"/>
              <a:t>‹#›</a:t>
            </a:fld>
            <a:endParaRPr kumimoji="1" lang="ja-JP" altLang="en-US"/>
          </a:p>
        </p:txBody>
      </p:sp>
    </p:spTree>
    <p:extLst>
      <p:ext uri="{BB962C8B-B14F-4D97-AF65-F5344CB8AC3E}">
        <p14:creationId xmlns:p14="http://schemas.microsoft.com/office/powerpoint/2010/main" val="3647264455"/>
      </p:ext>
    </p:extLst>
  </p:cSld>
  <p:clrMap bg1="lt1" tx1="dk1" bg2="lt2" tx2="dk2" accent1="accent1" accent2="accent2" accent3="accent3" accent4="accent4" accent5="accent5" accent6="accent6" hlink="hlink" folHlink="folHlink"/>
  <p:notesStyle>
    <a:lvl1pPr marL="0" algn="l" defTabSz="1075334" rtl="0" eaLnBrk="1" latinLnBrk="0" hangingPunct="1">
      <a:defRPr kumimoji="1" sz="1411" kern="1200">
        <a:solidFill>
          <a:schemeClr val="tx1"/>
        </a:solidFill>
        <a:latin typeface="+mn-lt"/>
        <a:ea typeface="+mn-ea"/>
        <a:cs typeface="+mn-cs"/>
      </a:defRPr>
    </a:lvl1pPr>
    <a:lvl2pPr marL="537667" algn="l" defTabSz="1075334" rtl="0" eaLnBrk="1" latinLnBrk="0" hangingPunct="1">
      <a:defRPr kumimoji="1" sz="1411" kern="1200">
        <a:solidFill>
          <a:schemeClr val="tx1"/>
        </a:solidFill>
        <a:latin typeface="+mn-lt"/>
        <a:ea typeface="+mn-ea"/>
        <a:cs typeface="+mn-cs"/>
      </a:defRPr>
    </a:lvl2pPr>
    <a:lvl3pPr marL="1075334" algn="l" defTabSz="1075334" rtl="0" eaLnBrk="1" latinLnBrk="0" hangingPunct="1">
      <a:defRPr kumimoji="1" sz="1411" kern="1200">
        <a:solidFill>
          <a:schemeClr val="tx1"/>
        </a:solidFill>
        <a:latin typeface="+mn-lt"/>
        <a:ea typeface="+mn-ea"/>
        <a:cs typeface="+mn-cs"/>
      </a:defRPr>
    </a:lvl3pPr>
    <a:lvl4pPr marL="1613002" algn="l" defTabSz="1075334" rtl="0" eaLnBrk="1" latinLnBrk="0" hangingPunct="1">
      <a:defRPr kumimoji="1" sz="1411" kern="1200">
        <a:solidFill>
          <a:schemeClr val="tx1"/>
        </a:solidFill>
        <a:latin typeface="+mn-lt"/>
        <a:ea typeface="+mn-ea"/>
        <a:cs typeface="+mn-cs"/>
      </a:defRPr>
    </a:lvl4pPr>
    <a:lvl5pPr marL="2150669" algn="l" defTabSz="1075334" rtl="0" eaLnBrk="1" latinLnBrk="0" hangingPunct="1">
      <a:defRPr kumimoji="1" sz="1411" kern="1200">
        <a:solidFill>
          <a:schemeClr val="tx1"/>
        </a:solidFill>
        <a:latin typeface="+mn-lt"/>
        <a:ea typeface="+mn-ea"/>
        <a:cs typeface="+mn-cs"/>
      </a:defRPr>
    </a:lvl5pPr>
    <a:lvl6pPr marL="2688336" algn="l" defTabSz="1075334" rtl="0" eaLnBrk="1" latinLnBrk="0" hangingPunct="1">
      <a:defRPr kumimoji="1" sz="1411" kern="1200">
        <a:solidFill>
          <a:schemeClr val="tx1"/>
        </a:solidFill>
        <a:latin typeface="+mn-lt"/>
        <a:ea typeface="+mn-ea"/>
        <a:cs typeface="+mn-cs"/>
      </a:defRPr>
    </a:lvl6pPr>
    <a:lvl7pPr marL="3226003" algn="l" defTabSz="1075334" rtl="0" eaLnBrk="1" latinLnBrk="0" hangingPunct="1">
      <a:defRPr kumimoji="1" sz="1411" kern="1200">
        <a:solidFill>
          <a:schemeClr val="tx1"/>
        </a:solidFill>
        <a:latin typeface="+mn-lt"/>
        <a:ea typeface="+mn-ea"/>
        <a:cs typeface="+mn-cs"/>
      </a:defRPr>
    </a:lvl7pPr>
    <a:lvl8pPr marL="3763670" algn="l" defTabSz="1075334" rtl="0" eaLnBrk="1" latinLnBrk="0" hangingPunct="1">
      <a:defRPr kumimoji="1" sz="1411" kern="1200">
        <a:solidFill>
          <a:schemeClr val="tx1"/>
        </a:solidFill>
        <a:latin typeface="+mn-lt"/>
        <a:ea typeface="+mn-ea"/>
        <a:cs typeface="+mn-cs"/>
      </a:defRPr>
    </a:lvl8pPr>
    <a:lvl9pPr marL="4301338" algn="l" defTabSz="1075334" rtl="0" eaLnBrk="1" latinLnBrk="0" hangingPunct="1">
      <a:defRPr kumimoji="1" sz="1411"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A2665C24-AF9D-472C-A7D5-4BDC88772B6B}" type="slidenum">
              <a:rPr kumimoji="1" lang="ja-JP" altLang="en-US" smtClean="0"/>
              <a:t>3</a:t>
            </a:fld>
            <a:endParaRPr kumimoji="1" lang="ja-JP" altLang="en-US"/>
          </a:p>
        </p:txBody>
      </p:sp>
    </p:spTree>
    <p:extLst>
      <p:ext uri="{BB962C8B-B14F-4D97-AF65-F5344CB8AC3E}">
        <p14:creationId xmlns:p14="http://schemas.microsoft.com/office/powerpoint/2010/main" val="198149453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1600200" y="1574342"/>
            <a:ext cx="9601200" cy="3342640"/>
          </a:xfrm>
        </p:spPr>
        <p:txBody>
          <a:bodyPr anchor="b">
            <a:normAutofit/>
          </a:bodyPr>
          <a:lstStyle>
            <a:lvl1pPr algn="ctr">
              <a:defRPr sz="6300"/>
            </a:lvl1pPr>
          </a:lstStyle>
          <a:p>
            <a:r>
              <a:rPr lang="ja-JP" altLang="en-US"/>
              <a:t>マスター タイトルの書式設定</a:t>
            </a:r>
            <a:endParaRPr lang="en-US" dirty="0"/>
          </a:p>
        </p:txBody>
      </p:sp>
      <p:sp>
        <p:nvSpPr>
          <p:cNvPr id="3" name="Subtitle 2"/>
          <p:cNvSpPr>
            <a:spLocks noGrp="1"/>
          </p:cNvSpPr>
          <p:nvPr>
            <p:ph type="subTitle" idx="1"/>
          </p:nvPr>
        </p:nvSpPr>
        <p:spPr>
          <a:xfrm>
            <a:off x="1600200" y="5042853"/>
            <a:ext cx="9601200" cy="2318067"/>
          </a:xfrm>
        </p:spPr>
        <p:txBody>
          <a:bodyPr>
            <a:normAutofit/>
          </a:bodyPr>
          <a:lstStyle>
            <a:lvl1pPr marL="0" indent="0" algn="ctr">
              <a:buNone/>
              <a:defRPr sz="2520">
                <a:solidFill>
                  <a:schemeClr val="tx1">
                    <a:lumMod val="75000"/>
                    <a:lumOff val="25000"/>
                  </a:schemeClr>
                </a:solidFill>
              </a:defRPr>
            </a:lvl1pPr>
            <a:lvl2pPr marL="480060" indent="0" algn="ctr">
              <a:buNone/>
              <a:defRPr sz="2940"/>
            </a:lvl2pPr>
            <a:lvl3pPr marL="960120" indent="0" algn="ctr">
              <a:buNone/>
              <a:defRPr sz="2520"/>
            </a:lvl3pPr>
            <a:lvl4pPr marL="1440180" indent="0" algn="ctr">
              <a:buNone/>
              <a:defRPr sz="2100"/>
            </a:lvl4pPr>
            <a:lvl5pPr marL="1920240" indent="0" algn="ctr">
              <a:buNone/>
              <a:defRPr sz="2100"/>
            </a:lvl5pPr>
            <a:lvl6pPr marL="2400300" indent="0" algn="ctr">
              <a:buNone/>
              <a:defRPr sz="2100"/>
            </a:lvl6pPr>
            <a:lvl7pPr marL="2880360" indent="0" algn="ctr">
              <a:buNone/>
              <a:defRPr sz="2100"/>
            </a:lvl7pPr>
            <a:lvl8pPr marL="3360420" indent="0" algn="ctr">
              <a:buNone/>
              <a:defRPr sz="2100"/>
            </a:lvl8pPr>
            <a:lvl9pPr marL="3840480" indent="0" algn="ctr">
              <a:buNone/>
              <a:defRPr sz="21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D6E21705-C085-478F-9BAC-DAC4C525E14D}" type="datetimeFigureOut">
              <a:rPr kumimoji="1" lang="ja-JP" altLang="en-US" smtClean="0"/>
              <a:t>2025/9/30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F0B20463-1227-42A4-9040-4C89663152BA}" type="slidenum">
              <a:rPr kumimoji="1" lang="ja-JP" altLang="en-US" smtClean="0"/>
              <a:t>‹#›</a:t>
            </a:fld>
            <a:endParaRPr kumimoji="1" lang="ja-JP" altLang="en-US"/>
          </a:p>
        </p:txBody>
      </p:sp>
    </p:spTree>
    <p:extLst>
      <p:ext uri="{BB962C8B-B14F-4D97-AF65-F5344CB8AC3E}">
        <p14:creationId xmlns:p14="http://schemas.microsoft.com/office/powerpoint/2010/main" val="183192909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D6E21705-C085-478F-9BAC-DAC4C525E14D}" type="datetimeFigureOut">
              <a:rPr kumimoji="1" lang="ja-JP" altLang="en-US" smtClean="0"/>
              <a:t>2025/9/30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F0B20463-1227-42A4-9040-4C89663152BA}" type="slidenum">
              <a:rPr kumimoji="1" lang="ja-JP" altLang="en-US" smtClean="0"/>
              <a:t>‹#›</a:t>
            </a:fld>
            <a:endParaRPr kumimoji="1" lang="ja-JP" altLang="en-US"/>
          </a:p>
        </p:txBody>
      </p:sp>
    </p:spTree>
    <p:extLst>
      <p:ext uri="{BB962C8B-B14F-4D97-AF65-F5344CB8AC3E}">
        <p14:creationId xmlns:p14="http://schemas.microsoft.com/office/powerpoint/2010/main" val="93403844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61145" y="504507"/>
            <a:ext cx="2760345" cy="8136573"/>
          </a:xfrm>
        </p:spPr>
        <p:txBody>
          <a:bodyPr vert="eaVert"/>
          <a:lstStyle/>
          <a:p>
            <a:r>
              <a:rPr lang="ja-JP" altLang="en-US"/>
              <a:t>マスター タイトルの書式設定</a:t>
            </a:r>
            <a:endParaRPr lang="en-US"/>
          </a:p>
        </p:txBody>
      </p:sp>
      <p:sp>
        <p:nvSpPr>
          <p:cNvPr id="3" name="Vertical Text Placeholder 2"/>
          <p:cNvSpPr>
            <a:spLocks noGrp="1"/>
          </p:cNvSpPr>
          <p:nvPr>
            <p:ph type="body" orient="vert" idx="1"/>
          </p:nvPr>
        </p:nvSpPr>
        <p:spPr>
          <a:xfrm>
            <a:off x="880110" y="504507"/>
            <a:ext cx="8121015" cy="8136572"/>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p:txBody>
          <a:bodyPr/>
          <a:lstStyle/>
          <a:p>
            <a:fld id="{D6E21705-C085-478F-9BAC-DAC4C525E14D}" type="datetimeFigureOut">
              <a:rPr kumimoji="1" lang="ja-JP" altLang="en-US" smtClean="0"/>
              <a:t>2025/9/30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F0B20463-1227-42A4-9040-4C89663152BA}" type="slidenum">
              <a:rPr kumimoji="1" lang="ja-JP" altLang="en-US" smtClean="0"/>
              <a:t>‹#›</a:t>
            </a:fld>
            <a:endParaRPr kumimoji="1" lang="ja-JP" altLang="en-US"/>
          </a:p>
        </p:txBody>
      </p:sp>
    </p:spTree>
    <p:extLst>
      <p:ext uri="{BB962C8B-B14F-4D97-AF65-F5344CB8AC3E}">
        <p14:creationId xmlns:p14="http://schemas.microsoft.com/office/powerpoint/2010/main" val="204624576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タイトル付きのコンテンツ">
    <p:spTree>
      <p:nvGrpSpPr>
        <p:cNvPr id="1" name=""/>
        <p:cNvGrpSpPr/>
        <p:nvPr/>
      </p:nvGrpSpPr>
      <p:grpSpPr>
        <a:xfrm>
          <a:off x="0" y="0"/>
          <a:ext cx="0" cy="0"/>
          <a:chOff x="0" y="0"/>
          <a:chExt cx="0" cy="0"/>
        </a:xfrm>
      </p:grpSpPr>
      <p:sp>
        <p:nvSpPr>
          <p:cNvPr id="2" name="フリーフォーム: 図形 1">
            <a:extLst>
              <a:ext uri="{FF2B5EF4-FFF2-40B4-BE49-F238E27FC236}">
                <a16:creationId xmlns:a16="http://schemas.microsoft.com/office/drawing/2014/main" id="{FC6FB07E-D837-3639-EF49-CE479CCF3939}"/>
              </a:ext>
            </a:extLst>
          </p:cNvPr>
          <p:cNvSpPr/>
          <p:nvPr userDrawn="1"/>
        </p:nvSpPr>
        <p:spPr>
          <a:xfrm rot="1860729">
            <a:off x="-1827388" y="3923300"/>
            <a:ext cx="15903264" cy="2699900"/>
          </a:xfrm>
          <a:custGeom>
            <a:avLst/>
            <a:gdLst>
              <a:gd name="connsiteX0" fmla="*/ 0 w 15903264"/>
              <a:gd name="connsiteY0" fmla="*/ 0 h 2699900"/>
              <a:gd name="connsiteX1" fmla="*/ 15903111 w 15903264"/>
              <a:gd name="connsiteY1" fmla="*/ 1616874 h 2699900"/>
              <a:gd name="connsiteX2" fmla="*/ 15903264 w 15903264"/>
              <a:gd name="connsiteY2" fmla="*/ 1617129 h 2699900"/>
              <a:gd name="connsiteX3" fmla="*/ 1629176 w 15903264"/>
              <a:gd name="connsiteY3" fmla="*/ 2699900 h 2699900"/>
            </a:gdLst>
            <a:ahLst/>
            <a:cxnLst>
              <a:cxn ang="0">
                <a:pos x="connsiteX0" y="connsiteY0"/>
              </a:cxn>
              <a:cxn ang="0">
                <a:pos x="connsiteX1" y="connsiteY1"/>
              </a:cxn>
              <a:cxn ang="0">
                <a:pos x="connsiteX2" y="connsiteY2"/>
              </a:cxn>
              <a:cxn ang="0">
                <a:pos x="connsiteX3" y="connsiteY3"/>
              </a:cxn>
            </a:cxnLst>
            <a:rect l="l" t="t" r="r" b="b"/>
            <a:pathLst>
              <a:path w="15903264" h="2699900">
                <a:moveTo>
                  <a:pt x="0" y="0"/>
                </a:moveTo>
                <a:lnTo>
                  <a:pt x="15903111" y="1616874"/>
                </a:lnTo>
                <a:lnTo>
                  <a:pt x="15903264" y="1617129"/>
                </a:lnTo>
                <a:lnTo>
                  <a:pt x="1629176" y="2699900"/>
                </a:lnTo>
                <a:close/>
              </a:path>
            </a:pathLst>
          </a:custGeom>
          <a:solidFill>
            <a:srgbClr val="E7F4FA"/>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kumimoji="1" lang="ja-JP" altLang="en-US"/>
          </a:p>
        </p:txBody>
      </p:sp>
      <p:sp>
        <p:nvSpPr>
          <p:cNvPr id="3" name="正方形/長方形 2">
            <a:extLst>
              <a:ext uri="{FF2B5EF4-FFF2-40B4-BE49-F238E27FC236}">
                <a16:creationId xmlns:a16="http://schemas.microsoft.com/office/drawing/2014/main" id="{E0DB4BA6-5E50-E3C8-7DEA-30421ED45876}"/>
              </a:ext>
            </a:extLst>
          </p:cNvPr>
          <p:cNvSpPr/>
          <p:nvPr userDrawn="1"/>
        </p:nvSpPr>
        <p:spPr>
          <a:xfrm>
            <a:off x="3231937" y="1909543"/>
            <a:ext cx="3233947" cy="7445425"/>
          </a:xfrm>
          <a:prstGeom prst="rect">
            <a:avLst/>
          </a:prstGeom>
          <a:solidFill>
            <a:srgbClr val="82B2E2"/>
          </a:solidFill>
        </p:spPr>
        <p:style>
          <a:lnRef idx="2">
            <a:schemeClr val="accent1">
              <a:shade val="15000"/>
            </a:schemeClr>
          </a:lnRef>
          <a:fillRef idx="1">
            <a:schemeClr val="accent1"/>
          </a:fillRef>
          <a:effectRef idx="0">
            <a:schemeClr val="accent1"/>
          </a:effectRef>
          <a:fontRef idx="minor">
            <a:schemeClr val="lt1"/>
          </a:fontRef>
        </p:style>
        <p:txBody>
          <a:bodyPr rtlCol="0" anchor="t" anchorCtr="0"/>
          <a:lstStyle/>
          <a:p>
            <a:pPr algn="ctr"/>
            <a:endParaRPr kumimoji="1" lang="ja-JP" altLang="en-US" sz="2400" b="1" dirty="0">
              <a:effectLst>
                <a:outerShdw blurRad="38100" dist="38100" dir="2700000" algn="tl">
                  <a:srgbClr val="000000">
                    <a:alpha val="43137"/>
                  </a:srgbClr>
                </a:outerShdw>
              </a:effectLst>
            </a:endParaRPr>
          </a:p>
        </p:txBody>
      </p:sp>
      <p:sp>
        <p:nvSpPr>
          <p:cNvPr id="5" name="正方形/長方形 4">
            <a:extLst>
              <a:ext uri="{FF2B5EF4-FFF2-40B4-BE49-F238E27FC236}">
                <a16:creationId xmlns:a16="http://schemas.microsoft.com/office/drawing/2014/main" id="{2E334E0D-44C7-F458-B7B0-7A389D7DEC27}"/>
              </a:ext>
            </a:extLst>
          </p:cNvPr>
          <p:cNvSpPr/>
          <p:nvPr userDrawn="1"/>
        </p:nvSpPr>
        <p:spPr>
          <a:xfrm>
            <a:off x="6798907" y="7578105"/>
            <a:ext cx="5836127" cy="1776863"/>
          </a:xfrm>
          <a:prstGeom prst="rect">
            <a:avLst/>
          </a:prstGeom>
          <a:solidFill>
            <a:srgbClr val="AECDEA"/>
          </a:solidFill>
          <a:ln>
            <a:solidFill>
              <a:srgbClr val="82B2E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 name="正方形/長方形 5">
            <a:extLst>
              <a:ext uri="{FF2B5EF4-FFF2-40B4-BE49-F238E27FC236}">
                <a16:creationId xmlns:a16="http://schemas.microsoft.com/office/drawing/2014/main" id="{45278A77-4F7A-CD81-5DE8-37AF414D23E8}"/>
              </a:ext>
            </a:extLst>
          </p:cNvPr>
          <p:cNvSpPr/>
          <p:nvPr userDrawn="1"/>
        </p:nvSpPr>
        <p:spPr>
          <a:xfrm>
            <a:off x="6798907" y="1597517"/>
            <a:ext cx="5858441" cy="5787884"/>
          </a:xfrm>
          <a:prstGeom prst="rect">
            <a:avLst/>
          </a:prstGeom>
          <a:solidFill>
            <a:srgbClr val="AECDEA"/>
          </a:solidFill>
          <a:ln>
            <a:solidFill>
              <a:srgbClr val="82B2E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 name="正方形/長方形 6">
            <a:extLst>
              <a:ext uri="{FF2B5EF4-FFF2-40B4-BE49-F238E27FC236}">
                <a16:creationId xmlns:a16="http://schemas.microsoft.com/office/drawing/2014/main" id="{D46A1DC1-D007-12C1-B5A4-8652384C2043}"/>
              </a:ext>
            </a:extLst>
          </p:cNvPr>
          <p:cNvSpPr/>
          <p:nvPr userDrawn="1"/>
        </p:nvSpPr>
        <p:spPr>
          <a:xfrm>
            <a:off x="3476804" y="2052045"/>
            <a:ext cx="2772000" cy="2241672"/>
          </a:xfrm>
          <a:prstGeom prst="rect">
            <a:avLst/>
          </a:prstGeom>
          <a:solidFill>
            <a:srgbClr val="E7F4FA"/>
          </a:solidFill>
          <a:ln>
            <a:solidFill>
              <a:srgbClr val="82B2E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6" name="正方形/長方形 45">
            <a:extLst>
              <a:ext uri="{FF2B5EF4-FFF2-40B4-BE49-F238E27FC236}">
                <a16:creationId xmlns:a16="http://schemas.microsoft.com/office/drawing/2014/main" id="{35E90E0B-AC55-8A79-A6E3-549F3DB0DE26}"/>
              </a:ext>
            </a:extLst>
          </p:cNvPr>
          <p:cNvSpPr/>
          <p:nvPr userDrawn="1"/>
        </p:nvSpPr>
        <p:spPr>
          <a:xfrm>
            <a:off x="3467389" y="4441689"/>
            <a:ext cx="2772000" cy="2300125"/>
          </a:xfrm>
          <a:prstGeom prst="rect">
            <a:avLst/>
          </a:prstGeom>
          <a:solidFill>
            <a:srgbClr val="E7F4FA"/>
          </a:solidFill>
          <a:ln>
            <a:solidFill>
              <a:srgbClr val="82B2E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3" name="正方形/長方形 62">
            <a:extLst>
              <a:ext uri="{FF2B5EF4-FFF2-40B4-BE49-F238E27FC236}">
                <a16:creationId xmlns:a16="http://schemas.microsoft.com/office/drawing/2014/main" id="{2B1B4B58-3BF7-06E7-B16D-76CD38B63259}"/>
              </a:ext>
            </a:extLst>
          </p:cNvPr>
          <p:cNvSpPr/>
          <p:nvPr userDrawn="1"/>
        </p:nvSpPr>
        <p:spPr>
          <a:xfrm>
            <a:off x="145240" y="1597518"/>
            <a:ext cx="2772000" cy="2448000"/>
          </a:xfrm>
          <a:prstGeom prst="rect">
            <a:avLst/>
          </a:prstGeom>
          <a:solidFill>
            <a:srgbClr val="AECDEA"/>
          </a:solidFill>
          <a:ln>
            <a:solidFill>
              <a:srgbClr val="82B2E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4" name="正方形/長方形 63">
            <a:extLst>
              <a:ext uri="{FF2B5EF4-FFF2-40B4-BE49-F238E27FC236}">
                <a16:creationId xmlns:a16="http://schemas.microsoft.com/office/drawing/2014/main" id="{0ED40054-18A5-53D3-83D8-E7D383852355}"/>
              </a:ext>
            </a:extLst>
          </p:cNvPr>
          <p:cNvSpPr/>
          <p:nvPr userDrawn="1"/>
        </p:nvSpPr>
        <p:spPr>
          <a:xfrm>
            <a:off x="145240" y="4252243"/>
            <a:ext cx="2772000" cy="2448000"/>
          </a:xfrm>
          <a:prstGeom prst="rect">
            <a:avLst/>
          </a:prstGeom>
          <a:solidFill>
            <a:srgbClr val="AECDEA"/>
          </a:solidFill>
          <a:ln>
            <a:solidFill>
              <a:srgbClr val="82B2E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5" name="正方形/長方形 64">
            <a:extLst>
              <a:ext uri="{FF2B5EF4-FFF2-40B4-BE49-F238E27FC236}">
                <a16:creationId xmlns:a16="http://schemas.microsoft.com/office/drawing/2014/main" id="{5C93267A-C2B0-171D-C1ED-16D77FE8087D}"/>
              </a:ext>
            </a:extLst>
          </p:cNvPr>
          <p:cNvSpPr/>
          <p:nvPr userDrawn="1"/>
        </p:nvSpPr>
        <p:spPr>
          <a:xfrm>
            <a:off x="145240" y="6906968"/>
            <a:ext cx="2772000" cy="2448000"/>
          </a:xfrm>
          <a:prstGeom prst="rect">
            <a:avLst/>
          </a:prstGeom>
          <a:solidFill>
            <a:srgbClr val="AECDEA"/>
          </a:solidFill>
          <a:ln>
            <a:solidFill>
              <a:srgbClr val="82B2E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6" name="テキスト ボックス 65">
            <a:extLst>
              <a:ext uri="{FF2B5EF4-FFF2-40B4-BE49-F238E27FC236}">
                <a16:creationId xmlns:a16="http://schemas.microsoft.com/office/drawing/2014/main" id="{2CAE3EB1-05C2-EA52-CCEA-E970C6F738FA}"/>
              </a:ext>
            </a:extLst>
          </p:cNvPr>
          <p:cNvSpPr txBox="1"/>
          <p:nvPr userDrawn="1"/>
        </p:nvSpPr>
        <p:spPr>
          <a:xfrm>
            <a:off x="121309" y="-4749"/>
            <a:ext cx="5690768" cy="1015663"/>
          </a:xfrm>
          <a:prstGeom prst="rect">
            <a:avLst/>
          </a:prstGeom>
          <a:noFill/>
        </p:spPr>
        <p:txBody>
          <a:bodyPr wrap="square" rtlCol="0">
            <a:spAutoFit/>
          </a:bodyPr>
          <a:lstStyle/>
          <a:p>
            <a:r>
              <a:rPr kumimoji="1" lang="ja-JP" altLang="en-US" sz="1600" b="1" dirty="0">
                <a:solidFill>
                  <a:srgbClr val="003198"/>
                </a:solidFill>
                <a:latin typeface="+mj-ea"/>
                <a:ea typeface="+mj-ea"/>
              </a:rPr>
              <a:t>（別紙１）</a:t>
            </a:r>
            <a:endParaRPr kumimoji="1" lang="en-US" altLang="ja-JP" sz="1600" b="1" dirty="0">
              <a:solidFill>
                <a:srgbClr val="003198"/>
              </a:solidFill>
              <a:latin typeface="+mj-ea"/>
              <a:ea typeface="+mj-ea"/>
            </a:endParaRPr>
          </a:p>
          <a:p>
            <a:r>
              <a:rPr kumimoji="1" lang="en-US" altLang="ja-JP" sz="4400" b="1" dirty="0">
                <a:solidFill>
                  <a:srgbClr val="003198"/>
                </a:solidFill>
                <a:latin typeface="+mj-ea"/>
                <a:ea typeface="+mj-ea"/>
              </a:rPr>
              <a:t>Challenge</a:t>
            </a:r>
            <a:r>
              <a:rPr kumimoji="1" lang="ja-JP" altLang="en-US" sz="4400" b="1" dirty="0">
                <a:solidFill>
                  <a:srgbClr val="003198"/>
                </a:solidFill>
                <a:latin typeface="+mj-ea"/>
                <a:ea typeface="+mj-ea"/>
              </a:rPr>
              <a:t>ビジョンシート</a:t>
            </a:r>
            <a:r>
              <a:rPr kumimoji="1" lang="ja-JP" altLang="en-US" sz="1400" b="1" dirty="0">
                <a:solidFill>
                  <a:srgbClr val="003198"/>
                </a:solidFill>
                <a:latin typeface="+mj-ea"/>
                <a:ea typeface="+mj-ea"/>
              </a:rPr>
              <a:t>　</a:t>
            </a:r>
          </a:p>
        </p:txBody>
      </p:sp>
      <p:sp>
        <p:nvSpPr>
          <p:cNvPr id="67" name="テキスト ボックス 66">
            <a:extLst>
              <a:ext uri="{FF2B5EF4-FFF2-40B4-BE49-F238E27FC236}">
                <a16:creationId xmlns:a16="http://schemas.microsoft.com/office/drawing/2014/main" id="{82A8E81E-F1A8-42F0-1604-CBFA23D88C25}"/>
              </a:ext>
            </a:extLst>
          </p:cNvPr>
          <p:cNvSpPr txBox="1"/>
          <p:nvPr userDrawn="1"/>
        </p:nvSpPr>
        <p:spPr>
          <a:xfrm>
            <a:off x="150176" y="1051258"/>
            <a:ext cx="2236510" cy="400110"/>
          </a:xfrm>
          <a:prstGeom prst="rect">
            <a:avLst/>
          </a:prstGeom>
          <a:noFill/>
        </p:spPr>
        <p:txBody>
          <a:bodyPr wrap="none" rtlCol="0">
            <a:spAutoFit/>
          </a:bodyPr>
          <a:lstStyle/>
          <a:p>
            <a:r>
              <a:rPr kumimoji="1" lang="ja-JP" altLang="en-US" sz="2000" b="1" dirty="0">
                <a:solidFill>
                  <a:srgbClr val="003198"/>
                </a:solidFill>
              </a:rPr>
              <a:t>新事業挑戦の動機</a:t>
            </a:r>
          </a:p>
        </p:txBody>
      </p:sp>
      <p:sp>
        <p:nvSpPr>
          <p:cNvPr id="68" name="テキスト ボックス 67">
            <a:extLst>
              <a:ext uri="{FF2B5EF4-FFF2-40B4-BE49-F238E27FC236}">
                <a16:creationId xmlns:a16="http://schemas.microsoft.com/office/drawing/2014/main" id="{746F5310-FCD9-F415-979C-826870CF9519}"/>
              </a:ext>
            </a:extLst>
          </p:cNvPr>
          <p:cNvSpPr txBox="1"/>
          <p:nvPr userDrawn="1"/>
        </p:nvSpPr>
        <p:spPr>
          <a:xfrm>
            <a:off x="6776594" y="1051258"/>
            <a:ext cx="4562916" cy="400110"/>
          </a:xfrm>
          <a:prstGeom prst="rect">
            <a:avLst/>
          </a:prstGeom>
          <a:noFill/>
        </p:spPr>
        <p:txBody>
          <a:bodyPr wrap="none" rtlCol="0">
            <a:spAutoFit/>
          </a:bodyPr>
          <a:lstStyle/>
          <a:p>
            <a:r>
              <a:rPr kumimoji="1" lang="en-US" altLang="ja-JP" sz="2000" b="1" dirty="0">
                <a:solidFill>
                  <a:srgbClr val="003198"/>
                </a:solidFill>
              </a:rPr>
              <a:t>Challenge</a:t>
            </a:r>
            <a:r>
              <a:rPr kumimoji="1" lang="ja-JP" altLang="en-US" sz="2000" b="1" dirty="0">
                <a:solidFill>
                  <a:srgbClr val="003198"/>
                </a:solidFill>
              </a:rPr>
              <a:t>で描く新事業のビジネスモデル</a:t>
            </a:r>
          </a:p>
        </p:txBody>
      </p:sp>
      <p:sp>
        <p:nvSpPr>
          <p:cNvPr id="69" name="テキスト ボックス 68">
            <a:extLst>
              <a:ext uri="{FF2B5EF4-FFF2-40B4-BE49-F238E27FC236}">
                <a16:creationId xmlns:a16="http://schemas.microsoft.com/office/drawing/2014/main" id="{45C7443D-E0CB-6E7F-2BA1-B7689D46C16B}"/>
              </a:ext>
            </a:extLst>
          </p:cNvPr>
          <p:cNvSpPr txBox="1"/>
          <p:nvPr userDrawn="1"/>
        </p:nvSpPr>
        <p:spPr>
          <a:xfrm>
            <a:off x="140304" y="4268139"/>
            <a:ext cx="1800493" cy="307777"/>
          </a:xfrm>
          <a:prstGeom prst="rect">
            <a:avLst/>
          </a:prstGeom>
          <a:noFill/>
        </p:spPr>
        <p:txBody>
          <a:bodyPr wrap="none" rtlCol="0">
            <a:spAutoFit/>
          </a:bodyPr>
          <a:lstStyle/>
          <a:p>
            <a:r>
              <a:rPr kumimoji="1" lang="ja-JP" altLang="en-US" sz="1400" dirty="0">
                <a:solidFill>
                  <a:srgbClr val="003198"/>
                </a:solidFill>
              </a:rPr>
              <a:t>会社を取り巻く状況</a:t>
            </a:r>
          </a:p>
        </p:txBody>
      </p:sp>
      <p:sp>
        <p:nvSpPr>
          <p:cNvPr id="70" name="テキスト ボックス 69">
            <a:extLst>
              <a:ext uri="{FF2B5EF4-FFF2-40B4-BE49-F238E27FC236}">
                <a16:creationId xmlns:a16="http://schemas.microsoft.com/office/drawing/2014/main" id="{B75FE509-E9E0-E3B5-B834-AC6A80C206F9}"/>
              </a:ext>
            </a:extLst>
          </p:cNvPr>
          <p:cNvSpPr txBox="1"/>
          <p:nvPr userDrawn="1"/>
        </p:nvSpPr>
        <p:spPr>
          <a:xfrm>
            <a:off x="150177" y="6901906"/>
            <a:ext cx="2850786" cy="477054"/>
          </a:xfrm>
          <a:prstGeom prst="rect">
            <a:avLst/>
          </a:prstGeom>
          <a:noFill/>
        </p:spPr>
        <p:txBody>
          <a:bodyPr wrap="square" rtlCol="0">
            <a:spAutoFit/>
          </a:bodyPr>
          <a:lstStyle/>
          <a:p>
            <a:r>
              <a:rPr kumimoji="1" lang="ja-JP" altLang="en-US" sz="1400" dirty="0">
                <a:solidFill>
                  <a:srgbClr val="003198"/>
                </a:solidFill>
              </a:rPr>
              <a:t>川下ニーズ課題</a:t>
            </a:r>
            <a:endParaRPr kumimoji="1" lang="en-US" altLang="ja-JP" sz="1400" dirty="0">
              <a:solidFill>
                <a:srgbClr val="003198"/>
              </a:solidFill>
            </a:endParaRPr>
          </a:p>
          <a:p>
            <a:r>
              <a:rPr kumimoji="1" lang="ja-JP" altLang="en-US" sz="1100" dirty="0">
                <a:solidFill>
                  <a:srgbClr val="003198"/>
                </a:solidFill>
              </a:rPr>
              <a:t>・川下の企業やユーザーの不満や要望は</a:t>
            </a:r>
          </a:p>
        </p:txBody>
      </p:sp>
      <p:sp>
        <p:nvSpPr>
          <p:cNvPr id="71" name="テキスト ボックス 70">
            <a:extLst>
              <a:ext uri="{FF2B5EF4-FFF2-40B4-BE49-F238E27FC236}">
                <a16:creationId xmlns:a16="http://schemas.microsoft.com/office/drawing/2014/main" id="{279332A4-C789-3515-2CA5-BF6EDBA5BA6E}"/>
              </a:ext>
            </a:extLst>
          </p:cNvPr>
          <p:cNvSpPr txBox="1"/>
          <p:nvPr userDrawn="1"/>
        </p:nvSpPr>
        <p:spPr>
          <a:xfrm>
            <a:off x="150176" y="1597518"/>
            <a:ext cx="902811" cy="307777"/>
          </a:xfrm>
          <a:prstGeom prst="rect">
            <a:avLst/>
          </a:prstGeom>
          <a:noFill/>
        </p:spPr>
        <p:txBody>
          <a:bodyPr wrap="none" rtlCol="0">
            <a:spAutoFit/>
          </a:bodyPr>
          <a:lstStyle/>
          <a:p>
            <a:r>
              <a:rPr kumimoji="1" lang="ja-JP" altLang="en-US" sz="1400" dirty="0">
                <a:solidFill>
                  <a:srgbClr val="003198"/>
                </a:solidFill>
              </a:rPr>
              <a:t>会社概要</a:t>
            </a:r>
          </a:p>
        </p:txBody>
      </p:sp>
      <p:sp>
        <p:nvSpPr>
          <p:cNvPr id="72" name="テキスト ボックス 71">
            <a:extLst>
              <a:ext uri="{FF2B5EF4-FFF2-40B4-BE49-F238E27FC236}">
                <a16:creationId xmlns:a16="http://schemas.microsoft.com/office/drawing/2014/main" id="{13773DDC-9B6F-BE30-D0E4-D8F3D4FBC058}"/>
              </a:ext>
            </a:extLst>
          </p:cNvPr>
          <p:cNvSpPr txBox="1"/>
          <p:nvPr userDrawn="1"/>
        </p:nvSpPr>
        <p:spPr>
          <a:xfrm>
            <a:off x="9842463" y="1784188"/>
            <a:ext cx="2582758" cy="477054"/>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400" dirty="0">
                <a:solidFill>
                  <a:srgbClr val="003198"/>
                </a:solidFill>
              </a:rPr>
              <a:t>②</a:t>
            </a:r>
            <a:r>
              <a:rPr kumimoji="1" lang="ja-JP" altLang="en-US" sz="1400" b="0" i="0" u="none" strike="noStrike" kern="1200" cap="none" spc="0" normalizeH="0" baseline="0" noProof="0" dirty="0">
                <a:ln>
                  <a:noFill/>
                </a:ln>
                <a:solidFill>
                  <a:srgbClr val="003198"/>
                </a:solidFill>
                <a:effectLst/>
                <a:uLnTx/>
                <a:uFillTx/>
                <a:latin typeface="Aptos" panose="02110004020202020204"/>
                <a:ea typeface="游ゴシック" panose="020B0400000000000000" pitchFamily="50" charset="-128"/>
                <a:cs typeface="+mn-cs"/>
              </a:rPr>
              <a:t>用途分野とその市場規模</a:t>
            </a:r>
            <a:endParaRPr kumimoji="1" lang="en-US" altLang="ja-JP" sz="1400" b="0" i="0" u="none" strike="noStrike" kern="1200" cap="none" spc="0" normalizeH="0" baseline="0" noProof="0" dirty="0">
              <a:ln>
                <a:noFill/>
              </a:ln>
              <a:solidFill>
                <a:srgbClr val="003198"/>
              </a:solidFill>
              <a:effectLst/>
              <a:uLnTx/>
              <a:uFillTx/>
              <a:latin typeface="Aptos" panose="02110004020202020204"/>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100" b="0" i="0" u="none" strike="noStrike" kern="1200" cap="none" spc="0" normalizeH="0" baseline="0" noProof="0" dirty="0">
                <a:ln>
                  <a:noFill/>
                </a:ln>
                <a:solidFill>
                  <a:srgbClr val="003198"/>
                </a:solidFill>
                <a:effectLst/>
                <a:uLnTx/>
                <a:uFillTx/>
                <a:latin typeface="Aptos" panose="02110004020202020204"/>
                <a:ea typeface="游ゴシック" panose="020B0400000000000000" pitchFamily="50" charset="-128"/>
                <a:cs typeface="+mn-cs"/>
              </a:rPr>
              <a:t>・事業ターゲットはどんな用途分野か</a:t>
            </a:r>
          </a:p>
        </p:txBody>
      </p:sp>
      <p:sp>
        <p:nvSpPr>
          <p:cNvPr id="73" name="テキスト ボックス 72">
            <a:extLst>
              <a:ext uri="{FF2B5EF4-FFF2-40B4-BE49-F238E27FC236}">
                <a16:creationId xmlns:a16="http://schemas.microsoft.com/office/drawing/2014/main" id="{AD13E8C5-7C9E-CC18-D688-7E2BED82D807}"/>
              </a:ext>
            </a:extLst>
          </p:cNvPr>
          <p:cNvSpPr txBox="1"/>
          <p:nvPr userDrawn="1"/>
        </p:nvSpPr>
        <p:spPr>
          <a:xfrm>
            <a:off x="6894525" y="4684315"/>
            <a:ext cx="2864887" cy="646331"/>
          </a:xfrm>
          <a:prstGeom prst="rect">
            <a:avLst/>
          </a:prstGeom>
          <a:noFill/>
        </p:spPr>
        <p:txBody>
          <a:bodyPr wrap="none" rtlCol="0">
            <a:spAutoFit/>
          </a:bodyPr>
          <a:lstStyle/>
          <a:p>
            <a:r>
              <a:rPr kumimoji="1" lang="ja-JP" altLang="en-US" sz="1400" dirty="0">
                <a:solidFill>
                  <a:srgbClr val="003198"/>
                </a:solidFill>
              </a:rPr>
              <a:t>③収益化・事業化体制</a:t>
            </a:r>
            <a:endParaRPr kumimoji="1" lang="en-US" altLang="ja-JP" sz="1400" dirty="0">
              <a:solidFill>
                <a:srgbClr val="003198"/>
              </a:solidFill>
            </a:endParaRPr>
          </a:p>
          <a:p>
            <a:r>
              <a:rPr lang="ja-JP" altLang="en-US" sz="1100" dirty="0">
                <a:solidFill>
                  <a:srgbClr val="003198"/>
                </a:solidFill>
              </a:rPr>
              <a:t>・製品・サービスの提供法と販売先は</a:t>
            </a:r>
            <a:endParaRPr lang="en-US" altLang="ja-JP" sz="1100" dirty="0">
              <a:solidFill>
                <a:srgbClr val="003198"/>
              </a:solidFill>
            </a:endParaRPr>
          </a:p>
          <a:p>
            <a:pPr marL="0" marR="0" lvl="0" indent="0" algn="l" defTabSz="457200" rtl="0" eaLnBrk="1" fontAlgn="auto" latinLnBrk="0" hangingPunct="1">
              <a:lnSpc>
                <a:spcPct val="100000"/>
              </a:lnSpc>
              <a:spcBef>
                <a:spcPts val="0"/>
              </a:spcBef>
              <a:spcAft>
                <a:spcPts val="0"/>
              </a:spcAft>
              <a:buClrTx/>
              <a:buSzTx/>
              <a:buFontTx/>
              <a:buNone/>
              <a:tabLst/>
              <a:defRPr/>
            </a:pPr>
            <a:r>
              <a:rPr lang="ja-JP" altLang="en-US" sz="1100" dirty="0">
                <a:solidFill>
                  <a:srgbClr val="003198"/>
                </a:solidFill>
              </a:rPr>
              <a:t>・製品・サービスを製造・提供する体制は</a:t>
            </a:r>
          </a:p>
        </p:txBody>
      </p:sp>
      <p:sp>
        <p:nvSpPr>
          <p:cNvPr id="74" name="テキスト ボックス 73">
            <a:extLst>
              <a:ext uri="{FF2B5EF4-FFF2-40B4-BE49-F238E27FC236}">
                <a16:creationId xmlns:a16="http://schemas.microsoft.com/office/drawing/2014/main" id="{754598BC-7AC7-E61A-3756-2436CB10DB2E}"/>
              </a:ext>
            </a:extLst>
          </p:cNvPr>
          <p:cNvSpPr txBox="1"/>
          <p:nvPr userDrawn="1"/>
        </p:nvSpPr>
        <p:spPr>
          <a:xfrm>
            <a:off x="6894525" y="1784188"/>
            <a:ext cx="3005951" cy="477054"/>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400" dirty="0">
                <a:solidFill>
                  <a:srgbClr val="003198"/>
                </a:solidFill>
              </a:rPr>
              <a:t>①</a:t>
            </a:r>
            <a:r>
              <a:rPr kumimoji="1" lang="ja-JP" altLang="en-US" sz="1400" b="0" i="0" u="none" strike="noStrike" kern="1200" cap="none" spc="0" normalizeH="0" baseline="0" noProof="0" dirty="0">
                <a:ln>
                  <a:noFill/>
                </a:ln>
                <a:solidFill>
                  <a:srgbClr val="003198"/>
                </a:solidFill>
                <a:effectLst/>
                <a:uLnTx/>
                <a:uFillTx/>
                <a:latin typeface="Aptos" panose="02110004020202020204"/>
                <a:ea typeface="游ゴシック" panose="020B0400000000000000" pitchFamily="50" charset="-128"/>
                <a:cs typeface="+mn-cs"/>
              </a:rPr>
              <a:t>事業化する製品・サービス</a:t>
            </a:r>
            <a:endParaRPr kumimoji="1" lang="en-US" altLang="ja-JP" sz="1400" b="0" i="0" u="none" strike="noStrike" kern="1200" cap="none" spc="0" normalizeH="0" baseline="0" noProof="0" dirty="0">
              <a:ln>
                <a:noFill/>
              </a:ln>
              <a:solidFill>
                <a:srgbClr val="003198"/>
              </a:solidFill>
              <a:effectLst/>
              <a:uLnTx/>
              <a:uFillTx/>
              <a:latin typeface="Aptos" panose="02110004020202020204"/>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100" b="0" i="0" u="none" strike="noStrike" kern="1200" cap="none" spc="0" normalizeH="0" baseline="0" noProof="0" dirty="0">
                <a:ln>
                  <a:noFill/>
                </a:ln>
                <a:solidFill>
                  <a:srgbClr val="003198"/>
                </a:solidFill>
                <a:effectLst/>
                <a:uLnTx/>
                <a:uFillTx/>
                <a:latin typeface="Aptos" panose="02110004020202020204"/>
                <a:ea typeface="游ゴシック" panose="020B0400000000000000" pitchFamily="50" charset="-128"/>
                <a:cs typeface="+mn-cs"/>
              </a:rPr>
              <a:t>・川下ニーズに応える製品・サービスは何か</a:t>
            </a:r>
            <a:endParaRPr lang="ja-JP" altLang="en-US" sz="1100" dirty="0">
              <a:solidFill>
                <a:srgbClr val="003198"/>
              </a:solidFill>
            </a:endParaRPr>
          </a:p>
        </p:txBody>
      </p:sp>
      <p:sp>
        <p:nvSpPr>
          <p:cNvPr id="75" name="テキスト ボックス 74">
            <a:extLst>
              <a:ext uri="{FF2B5EF4-FFF2-40B4-BE49-F238E27FC236}">
                <a16:creationId xmlns:a16="http://schemas.microsoft.com/office/drawing/2014/main" id="{90D8BCD4-E51C-9CC4-664A-4BD407D16A23}"/>
              </a:ext>
            </a:extLst>
          </p:cNvPr>
          <p:cNvSpPr txBox="1"/>
          <p:nvPr userDrawn="1"/>
        </p:nvSpPr>
        <p:spPr>
          <a:xfrm>
            <a:off x="9842463" y="4684315"/>
            <a:ext cx="2159566" cy="477054"/>
          </a:xfrm>
          <a:prstGeom prst="rect">
            <a:avLst/>
          </a:prstGeom>
          <a:noFill/>
        </p:spPr>
        <p:txBody>
          <a:bodyPr wrap="none" rtlCol="0">
            <a:spAutoFit/>
          </a:bodyPr>
          <a:lstStyle/>
          <a:p>
            <a:r>
              <a:rPr kumimoji="1" lang="ja-JP" altLang="en-US" sz="1400" dirty="0">
                <a:solidFill>
                  <a:srgbClr val="003198"/>
                </a:solidFill>
              </a:rPr>
              <a:t>④事業化時期</a:t>
            </a:r>
            <a:endParaRPr kumimoji="1" lang="en-US" altLang="ja-JP" sz="1400" dirty="0">
              <a:solidFill>
                <a:srgbClr val="003198"/>
              </a:solidFill>
            </a:endParaRPr>
          </a:p>
          <a:p>
            <a:r>
              <a:rPr lang="ja-JP" altLang="en-US" sz="1100" dirty="0">
                <a:solidFill>
                  <a:srgbClr val="003198"/>
                </a:solidFill>
              </a:rPr>
              <a:t>・何年後の事業化を目指すのか</a:t>
            </a:r>
          </a:p>
        </p:txBody>
      </p:sp>
      <p:sp>
        <p:nvSpPr>
          <p:cNvPr id="76" name="テキスト ボックス 75">
            <a:extLst>
              <a:ext uri="{FF2B5EF4-FFF2-40B4-BE49-F238E27FC236}">
                <a16:creationId xmlns:a16="http://schemas.microsoft.com/office/drawing/2014/main" id="{B7235DAD-04B4-B227-DA0F-D84A949F1798}"/>
              </a:ext>
            </a:extLst>
          </p:cNvPr>
          <p:cNvSpPr txBox="1"/>
          <p:nvPr userDrawn="1"/>
        </p:nvSpPr>
        <p:spPr>
          <a:xfrm>
            <a:off x="3478555" y="2052045"/>
            <a:ext cx="902811" cy="307777"/>
          </a:xfrm>
          <a:prstGeom prst="rect">
            <a:avLst/>
          </a:prstGeom>
          <a:noFill/>
        </p:spPr>
        <p:txBody>
          <a:bodyPr wrap="none" rtlCol="0">
            <a:spAutoFit/>
          </a:bodyPr>
          <a:lstStyle/>
          <a:p>
            <a:r>
              <a:rPr kumimoji="1" lang="ja-JP" altLang="en-US" sz="1400" dirty="0">
                <a:solidFill>
                  <a:srgbClr val="003198"/>
                </a:solidFill>
              </a:rPr>
              <a:t>成長戦略</a:t>
            </a:r>
            <a:endParaRPr kumimoji="1" lang="en-US" altLang="ja-JP" sz="1400" dirty="0">
              <a:solidFill>
                <a:srgbClr val="003198"/>
              </a:solidFill>
            </a:endParaRPr>
          </a:p>
        </p:txBody>
      </p:sp>
      <p:sp>
        <p:nvSpPr>
          <p:cNvPr id="77" name="テキスト ボックス 76">
            <a:extLst>
              <a:ext uri="{FF2B5EF4-FFF2-40B4-BE49-F238E27FC236}">
                <a16:creationId xmlns:a16="http://schemas.microsoft.com/office/drawing/2014/main" id="{7D553E24-6A75-580A-0827-8D9558A797BC}"/>
              </a:ext>
            </a:extLst>
          </p:cNvPr>
          <p:cNvSpPr txBox="1"/>
          <p:nvPr userDrawn="1"/>
        </p:nvSpPr>
        <p:spPr>
          <a:xfrm>
            <a:off x="3469139" y="4441690"/>
            <a:ext cx="2224939" cy="307777"/>
          </a:xfrm>
          <a:prstGeom prst="rect">
            <a:avLst/>
          </a:prstGeom>
          <a:noFill/>
        </p:spPr>
        <p:txBody>
          <a:bodyPr wrap="square" rtlCol="0">
            <a:spAutoFit/>
          </a:bodyPr>
          <a:lstStyle/>
          <a:p>
            <a:r>
              <a:rPr kumimoji="1" lang="ja-JP" altLang="en-US" sz="1400" dirty="0">
                <a:solidFill>
                  <a:srgbClr val="003198"/>
                </a:solidFill>
              </a:rPr>
              <a:t>事業計画</a:t>
            </a:r>
            <a:endParaRPr kumimoji="1" lang="en-US" altLang="ja-JP" sz="1100" dirty="0">
              <a:solidFill>
                <a:srgbClr val="003198"/>
              </a:solidFill>
            </a:endParaRPr>
          </a:p>
        </p:txBody>
      </p:sp>
      <p:sp>
        <p:nvSpPr>
          <p:cNvPr id="78" name="テキスト ボックス 77">
            <a:extLst>
              <a:ext uri="{FF2B5EF4-FFF2-40B4-BE49-F238E27FC236}">
                <a16:creationId xmlns:a16="http://schemas.microsoft.com/office/drawing/2014/main" id="{ED226E99-094E-54B3-8369-E3D93280EE89}"/>
              </a:ext>
            </a:extLst>
          </p:cNvPr>
          <p:cNvSpPr txBox="1"/>
          <p:nvPr userDrawn="1"/>
        </p:nvSpPr>
        <p:spPr>
          <a:xfrm>
            <a:off x="6798907" y="7578105"/>
            <a:ext cx="2877711" cy="307777"/>
          </a:xfrm>
          <a:prstGeom prst="rect">
            <a:avLst/>
          </a:prstGeom>
          <a:noFill/>
        </p:spPr>
        <p:txBody>
          <a:bodyPr wrap="none" rtlCol="0">
            <a:spAutoFit/>
          </a:bodyPr>
          <a:lstStyle/>
          <a:p>
            <a:r>
              <a:rPr kumimoji="1" lang="ja-JP" altLang="en-US" sz="1400" dirty="0">
                <a:solidFill>
                  <a:srgbClr val="003198"/>
                </a:solidFill>
              </a:rPr>
              <a:t>新事業達成に足りない資源・取組</a:t>
            </a:r>
          </a:p>
        </p:txBody>
      </p:sp>
      <p:sp>
        <p:nvSpPr>
          <p:cNvPr id="79" name="L 字 78">
            <a:extLst>
              <a:ext uri="{FF2B5EF4-FFF2-40B4-BE49-F238E27FC236}">
                <a16:creationId xmlns:a16="http://schemas.microsoft.com/office/drawing/2014/main" id="{734E7B13-CCFB-C5EF-51D6-65D0BEF2040E}"/>
              </a:ext>
            </a:extLst>
          </p:cNvPr>
          <p:cNvSpPr/>
          <p:nvPr userDrawn="1"/>
        </p:nvSpPr>
        <p:spPr>
          <a:xfrm>
            <a:off x="6894525" y="1784188"/>
            <a:ext cx="2726269" cy="2567586"/>
          </a:xfrm>
          <a:prstGeom prst="corner">
            <a:avLst>
              <a:gd name="adj1" fmla="val 3077"/>
              <a:gd name="adj2" fmla="val 3077"/>
            </a:avLst>
          </a:prstGeom>
          <a:solidFill>
            <a:srgbClr val="003198"/>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0" name="L 字 79">
            <a:extLst>
              <a:ext uri="{FF2B5EF4-FFF2-40B4-BE49-F238E27FC236}">
                <a16:creationId xmlns:a16="http://schemas.microsoft.com/office/drawing/2014/main" id="{242B92CF-D2E1-4840-066A-6D286750AED4}"/>
              </a:ext>
            </a:extLst>
          </p:cNvPr>
          <p:cNvSpPr/>
          <p:nvPr userDrawn="1"/>
        </p:nvSpPr>
        <p:spPr>
          <a:xfrm>
            <a:off x="9842463" y="1784188"/>
            <a:ext cx="2726269" cy="2567586"/>
          </a:xfrm>
          <a:prstGeom prst="corner">
            <a:avLst>
              <a:gd name="adj1" fmla="val 3077"/>
              <a:gd name="adj2" fmla="val 3077"/>
            </a:avLst>
          </a:prstGeom>
          <a:solidFill>
            <a:srgbClr val="003198"/>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1" name="L 字 80">
            <a:extLst>
              <a:ext uri="{FF2B5EF4-FFF2-40B4-BE49-F238E27FC236}">
                <a16:creationId xmlns:a16="http://schemas.microsoft.com/office/drawing/2014/main" id="{89DCE581-327E-6C1D-9922-79B87EDFAF8E}"/>
              </a:ext>
            </a:extLst>
          </p:cNvPr>
          <p:cNvSpPr/>
          <p:nvPr userDrawn="1"/>
        </p:nvSpPr>
        <p:spPr>
          <a:xfrm>
            <a:off x="6894525" y="4669803"/>
            <a:ext cx="2726269" cy="2567586"/>
          </a:xfrm>
          <a:prstGeom prst="corner">
            <a:avLst>
              <a:gd name="adj1" fmla="val 3077"/>
              <a:gd name="adj2" fmla="val 3077"/>
            </a:avLst>
          </a:prstGeom>
          <a:solidFill>
            <a:srgbClr val="003198"/>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2" name="L 字 81">
            <a:extLst>
              <a:ext uri="{FF2B5EF4-FFF2-40B4-BE49-F238E27FC236}">
                <a16:creationId xmlns:a16="http://schemas.microsoft.com/office/drawing/2014/main" id="{4B362C28-3265-3417-5CEF-F90137F71858}"/>
              </a:ext>
            </a:extLst>
          </p:cNvPr>
          <p:cNvSpPr/>
          <p:nvPr userDrawn="1"/>
        </p:nvSpPr>
        <p:spPr>
          <a:xfrm>
            <a:off x="9842463" y="4669803"/>
            <a:ext cx="2726269" cy="2567586"/>
          </a:xfrm>
          <a:prstGeom prst="corner">
            <a:avLst>
              <a:gd name="adj1" fmla="val 3077"/>
              <a:gd name="adj2" fmla="val 3077"/>
            </a:avLst>
          </a:prstGeom>
          <a:solidFill>
            <a:srgbClr val="003198"/>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4" name="フリーフォーム: 図形 83">
            <a:extLst>
              <a:ext uri="{FF2B5EF4-FFF2-40B4-BE49-F238E27FC236}">
                <a16:creationId xmlns:a16="http://schemas.microsoft.com/office/drawing/2014/main" id="{FD67AFB0-3FFE-36D8-CCBA-9317C77EC71A}"/>
              </a:ext>
            </a:extLst>
          </p:cNvPr>
          <p:cNvSpPr/>
          <p:nvPr userDrawn="1"/>
        </p:nvSpPr>
        <p:spPr>
          <a:xfrm>
            <a:off x="2334330" y="1084818"/>
            <a:ext cx="4403826" cy="303962"/>
          </a:xfrm>
          <a:custGeom>
            <a:avLst/>
            <a:gdLst>
              <a:gd name="connsiteX0" fmla="*/ 642483 w 4947456"/>
              <a:gd name="connsiteY0" fmla="*/ 93616 h 374464"/>
              <a:gd name="connsiteX1" fmla="*/ 1095425 w 4947456"/>
              <a:gd name="connsiteY1" fmla="*/ 93616 h 374464"/>
              <a:gd name="connsiteX2" fmla="*/ 1315043 w 4947456"/>
              <a:gd name="connsiteY2" fmla="*/ 280848 h 374464"/>
              <a:gd name="connsiteX3" fmla="*/ 868893 w 4947456"/>
              <a:gd name="connsiteY3" fmla="*/ 280848 h 374464"/>
              <a:gd name="connsiteX4" fmla="*/ 0 w 4947456"/>
              <a:gd name="connsiteY4" fmla="*/ 93616 h 374464"/>
              <a:gd name="connsiteX5" fmla="*/ 431492 w 4947456"/>
              <a:gd name="connsiteY5" fmla="*/ 93616 h 374464"/>
              <a:gd name="connsiteX6" fmla="*/ 662509 w 4947456"/>
              <a:gd name="connsiteY6" fmla="*/ 280848 h 374464"/>
              <a:gd name="connsiteX7" fmla="*/ 221551 w 4947456"/>
              <a:gd name="connsiteY7" fmla="*/ 280848 h 374464"/>
              <a:gd name="connsiteX8" fmla="*/ 4752955 w 4947456"/>
              <a:gd name="connsiteY8" fmla="*/ 0 h 374464"/>
              <a:gd name="connsiteX9" fmla="*/ 4947456 w 4947456"/>
              <a:gd name="connsiteY9" fmla="*/ 187232 h 374464"/>
              <a:gd name="connsiteX10" fmla="*/ 4752955 w 4947456"/>
              <a:gd name="connsiteY10" fmla="*/ 374464 h 374464"/>
              <a:gd name="connsiteX11" fmla="*/ 4752955 w 4947456"/>
              <a:gd name="connsiteY11" fmla="*/ 280848 h 374464"/>
              <a:gd name="connsiteX12" fmla="*/ 1552989 w 4947456"/>
              <a:gd name="connsiteY12" fmla="*/ 280848 h 374464"/>
              <a:gd name="connsiteX13" fmla="*/ 1338646 w 4947456"/>
              <a:gd name="connsiteY13" fmla="*/ 93616 h 374464"/>
              <a:gd name="connsiteX14" fmla="*/ 4752955 w 4947456"/>
              <a:gd name="connsiteY14" fmla="*/ 93616 h 3744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4947456" h="374464">
                <a:moveTo>
                  <a:pt x="642483" y="93616"/>
                </a:moveTo>
                <a:lnTo>
                  <a:pt x="1095425" y="93616"/>
                </a:lnTo>
                <a:lnTo>
                  <a:pt x="1315043" y="280848"/>
                </a:lnTo>
                <a:lnTo>
                  <a:pt x="868893" y="280848"/>
                </a:lnTo>
                <a:close/>
                <a:moveTo>
                  <a:pt x="0" y="93616"/>
                </a:moveTo>
                <a:lnTo>
                  <a:pt x="431492" y="93616"/>
                </a:lnTo>
                <a:lnTo>
                  <a:pt x="662509" y="280848"/>
                </a:lnTo>
                <a:lnTo>
                  <a:pt x="221551" y="280848"/>
                </a:lnTo>
                <a:close/>
                <a:moveTo>
                  <a:pt x="4752955" y="0"/>
                </a:moveTo>
                <a:lnTo>
                  <a:pt x="4947456" y="187232"/>
                </a:lnTo>
                <a:lnTo>
                  <a:pt x="4752955" y="374464"/>
                </a:lnTo>
                <a:lnTo>
                  <a:pt x="4752955" y="280848"/>
                </a:lnTo>
                <a:lnTo>
                  <a:pt x="1552989" y="280848"/>
                </a:lnTo>
                <a:lnTo>
                  <a:pt x="1338646" y="93616"/>
                </a:lnTo>
                <a:lnTo>
                  <a:pt x="4752955" y="93616"/>
                </a:lnTo>
                <a:close/>
              </a:path>
            </a:pathLst>
          </a:custGeom>
          <a:solidFill>
            <a:srgbClr val="003198"/>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kumimoji="1" lang="ja-JP" altLang="en-US"/>
          </a:p>
        </p:txBody>
      </p:sp>
      <p:sp>
        <p:nvSpPr>
          <p:cNvPr id="85" name="テキスト ボックス 84">
            <a:extLst>
              <a:ext uri="{FF2B5EF4-FFF2-40B4-BE49-F238E27FC236}">
                <a16:creationId xmlns:a16="http://schemas.microsoft.com/office/drawing/2014/main" id="{B52CE266-3921-8178-B6B9-D8BEB8CF551A}"/>
              </a:ext>
            </a:extLst>
          </p:cNvPr>
          <p:cNvSpPr txBox="1"/>
          <p:nvPr userDrawn="1"/>
        </p:nvSpPr>
        <p:spPr>
          <a:xfrm>
            <a:off x="3491809" y="1509433"/>
            <a:ext cx="2714205" cy="400110"/>
          </a:xfrm>
          <a:prstGeom prst="rect">
            <a:avLst/>
          </a:prstGeom>
          <a:noFill/>
        </p:spPr>
        <p:txBody>
          <a:bodyPr wrap="none" rtlCol="0">
            <a:spAutoFit/>
          </a:bodyPr>
          <a:lstStyle/>
          <a:p>
            <a:pPr algn="ctr"/>
            <a:r>
              <a:rPr kumimoji="1" lang="ja-JP" altLang="en-US" sz="2000" b="1" dirty="0">
                <a:solidFill>
                  <a:srgbClr val="003198"/>
                </a:solidFill>
              </a:rPr>
              <a:t>成長に向けた取組構想</a:t>
            </a:r>
          </a:p>
        </p:txBody>
      </p:sp>
      <p:sp>
        <p:nvSpPr>
          <p:cNvPr id="98" name="正方形/長方形 97">
            <a:extLst>
              <a:ext uri="{FF2B5EF4-FFF2-40B4-BE49-F238E27FC236}">
                <a16:creationId xmlns:a16="http://schemas.microsoft.com/office/drawing/2014/main" id="{5BA1E28F-4948-83E2-19C9-D150645A0E72}"/>
              </a:ext>
            </a:extLst>
          </p:cNvPr>
          <p:cNvSpPr/>
          <p:nvPr userDrawn="1"/>
        </p:nvSpPr>
        <p:spPr>
          <a:xfrm>
            <a:off x="3467389" y="6839444"/>
            <a:ext cx="2772000" cy="2434515"/>
          </a:xfrm>
          <a:prstGeom prst="rect">
            <a:avLst/>
          </a:prstGeom>
          <a:solidFill>
            <a:srgbClr val="E7F4FA"/>
          </a:solidFill>
          <a:ln>
            <a:solidFill>
              <a:srgbClr val="82B2E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9" name="テキスト ボックス 98">
            <a:extLst>
              <a:ext uri="{FF2B5EF4-FFF2-40B4-BE49-F238E27FC236}">
                <a16:creationId xmlns:a16="http://schemas.microsoft.com/office/drawing/2014/main" id="{4176B747-6FFD-EBEF-7189-EAC011F67158}"/>
              </a:ext>
            </a:extLst>
          </p:cNvPr>
          <p:cNvSpPr txBox="1"/>
          <p:nvPr userDrawn="1"/>
        </p:nvSpPr>
        <p:spPr>
          <a:xfrm>
            <a:off x="3469140" y="6829898"/>
            <a:ext cx="1600118" cy="477054"/>
          </a:xfrm>
          <a:prstGeom prst="rect">
            <a:avLst/>
          </a:prstGeom>
          <a:noFill/>
        </p:spPr>
        <p:txBody>
          <a:bodyPr wrap="none" rtlCol="0">
            <a:spAutoFit/>
          </a:bodyPr>
          <a:lstStyle/>
          <a:p>
            <a:r>
              <a:rPr kumimoji="1" lang="ja-JP" altLang="en-US" sz="1400" dirty="0">
                <a:solidFill>
                  <a:srgbClr val="003198"/>
                </a:solidFill>
              </a:rPr>
              <a:t>その他実績等</a:t>
            </a:r>
            <a:endParaRPr kumimoji="1" lang="en-US" altLang="ja-JP" sz="1100" dirty="0">
              <a:solidFill>
                <a:srgbClr val="003198"/>
              </a:solidFill>
            </a:endParaRPr>
          </a:p>
          <a:p>
            <a:r>
              <a:rPr kumimoji="1" lang="ja-JP" altLang="en-US" sz="1100" dirty="0">
                <a:solidFill>
                  <a:srgbClr val="003198"/>
                </a:solidFill>
              </a:rPr>
              <a:t>実績・財務・レファレンス</a:t>
            </a:r>
            <a:endParaRPr kumimoji="1" lang="en-US" altLang="ja-JP" sz="1100" dirty="0">
              <a:solidFill>
                <a:srgbClr val="003198"/>
              </a:solidFill>
            </a:endParaRPr>
          </a:p>
        </p:txBody>
      </p:sp>
      <p:sp>
        <p:nvSpPr>
          <p:cNvPr id="102" name="テキスト プレースホルダー 101">
            <a:extLst>
              <a:ext uri="{FF2B5EF4-FFF2-40B4-BE49-F238E27FC236}">
                <a16:creationId xmlns:a16="http://schemas.microsoft.com/office/drawing/2014/main" id="{120454F7-7593-C42B-4730-36AF4EA87701}"/>
              </a:ext>
            </a:extLst>
          </p:cNvPr>
          <p:cNvSpPr>
            <a:spLocks noGrp="1"/>
          </p:cNvSpPr>
          <p:nvPr>
            <p:ph type="body" sz="quarter" idx="10"/>
          </p:nvPr>
        </p:nvSpPr>
        <p:spPr>
          <a:xfrm>
            <a:off x="145240" y="1864230"/>
            <a:ext cx="2772000" cy="2181288"/>
          </a:xfrm>
          <a:solidFill>
            <a:schemeClr val="bg1"/>
          </a:solidFill>
          <a:ln>
            <a:solidFill>
              <a:schemeClr val="accent1"/>
            </a:solidFill>
          </a:ln>
        </p:spPr>
        <p:txBody>
          <a:bodyPr>
            <a:noAutofit/>
          </a:bodyPr>
          <a:lstStyle>
            <a:lvl1pPr marL="0" indent="0">
              <a:buNone/>
              <a:defRPr lang="ja-JP" altLang="en-US" sz="1050" dirty="0"/>
            </a:lvl1pPr>
            <a:lvl2pPr>
              <a:defRPr sz="1400"/>
            </a:lvl2pPr>
            <a:lvl3pPr>
              <a:defRPr sz="1100"/>
            </a:lvl3pPr>
            <a:lvl4pPr>
              <a:defRPr sz="1100"/>
            </a:lvl4pPr>
            <a:lvl5pPr>
              <a:defRPr sz="1100"/>
            </a:lvl5pPr>
          </a:lstStyle>
          <a:p>
            <a:pPr lvl="0"/>
            <a:endParaRPr kumimoji="1" lang="ja-JP" altLang="en-US" dirty="0"/>
          </a:p>
        </p:txBody>
      </p:sp>
      <p:sp>
        <p:nvSpPr>
          <p:cNvPr id="103" name="テキスト プレースホルダー 101">
            <a:extLst>
              <a:ext uri="{FF2B5EF4-FFF2-40B4-BE49-F238E27FC236}">
                <a16:creationId xmlns:a16="http://schemas.microsoft.com/office/drawing/2014/main" id="{193CAC41-81FC-F935-39D4-92D35ED69D0F}"/>
              </a:ext>
            </a:extLst>
          </p:cNvPr>
          <p:cNvSpPr>
            <a:spLocks noGrp="1"/>
          </p:cNvSpPr>
          <p:nvPr>
            <p:ph type="body" sz="quarter" idx="11"/>
          </p:nvPr>
        </p:nvSpPr>
        <p:spPr>
          <a:xfrm>
            <a:off x="145240" y="4527901"/>
            <a:ext cx="2772000" cy="2172342"/>
          </a:xfrm>
          <a:solidFill>
            <a:schemeClr val="bg1"/>
          </a:solidFill>
          <a:ln>
            <a:solidFill>
              <a:schemeClr val="accent1"/>
            </a:solidFill>
          </a:ln>
        </p:spPr>
        <p:txBody>
          <a:bodyPr>
            <a:noAutofit/>
          </a:bodyPr>
          <a:lstStyle>
            <a:lvl1pPr marL="0" indent="0">
              <a:buNone/>
              <a:defRPr lang="ja-JP" altLang="en-US" sz="1050" dirty="0"/>
            </a:lvl1pPr>
            <a:lvl2pPr>
              <a:defRPr sz="1400"/>
            </a:lvl2pPr>
            <a:lvl3pPr>
              <a:defRPr sz="1100"/>
            </a:lvl3pPr>
            <a:lvl4pPr>
              <a:defRPr sz="1100"/>
            </a:lvl4pPr>
            <a:lvl5pPr>
              <a:defRPr sz="1100"/>
            </a:lvl5pPr>
          </a:lstStyle>
          <a:p>
            <a:pPr lvl="0"/>
            <a:endParaRPr kumimoji="1" lang="ja-JP" altLang="en-US" dirty="0"/>
          </a:p>
        </p:txBody>
      </p:sp>
      <p:sp>
        <p:nvSpPr>
          <p:cNvPr id="105" name="テキスト プレースホルダー 101">
            <a:extLst>
              <a:ext uri="{FF2B5EF4-FFF2-40B4-BE49-F238E27FC236}">
                <a16:creationId xmlns:a16="http://schemas.microsoft.com/office/drawing/2014/main" id="{CB26CB11-EAA9-6AB7-F906-2B873D0EDED6}"/>
              </a:ext>
            </a:extLst>
          </p:cNvPr>
          <p:cNvSpPr>
            <a:spLocks noGrp="1"/>
          </p:cNvSpPr>
          <p:nvPr>
            <p:ph type="body" sz="quarter" idx="12"/>
          </p:nvPr>
        </p:nvSpPr>
        <p:spPr>
          <a:xfrm>
            <a:off x="145240" y="7378960"/>
            <a:ext cx="2772000" cy="1976008"/>
          </a:xfrm>
          <a:solidFill>
            <a:schemeClr val="bg1"/>
          </a:solidFill>
          <a:ln>
            <a:solidFill>
              <a:schemeClr val="accent1"/>
            </a:solidFill>
          </a:ln>
        </p:spPr>
        <p:txBody>
          <a:bodyPr>
            <a:noAutofit/>
          </a:bodyPr>
          <a:lstStyle>
            <a:lvl1pPr marL="0" indent="0">
              <a:buNone/>
              <a:defRPr lang="ja-JP" altLang="en-US" sz="1050" dirty="0"/>
            </a:lvl1pPr>
            <a:lvl2pPr>
              <a:defRPr sz="1400"/>
            </a:lvl2pPr>
            <a:lvl3pPr>
              <a:defRPr sz="1100"/>
            </a:lvl3pPr>
            <a:lvl4pPr>
              <a:defRPr sz="1100"/>
            </a:lvl4pPr>
            <a:lvl5pPr>
              <a:defRPr sz="1100"/>
            </a:lvl5pPr>
          </a:lstStyle>
          <a:p>
            <a:pPr lvl="0"/>
            <a:endParaRPr kumimoji="1" lang="ja-JP" altLang="en-US" dirty="0"/>
          </a:p>
        </p:txBody>
      </p:sp>
      <p:sp>
        <p:nvSpPr>
          <p:cNvPr id="106" name="テキスト プレースホルダー 101">
            <a:extLst>
              <a:ext uri="{FF2B5EF4-FFF2-40B4-BE49-F238E27FC236}">
                <a16:creationId xmlns:a16="http://schemas.microsoft.com/office/drawing/2014/main" id="{DBEBB583-2E76-E94E-DEF4-EF97ED780DD8}"/>
              </a:ext>
            </a:extLst>
          </p:cNvPr>
          <p:cNvSpPr>
            <a:spLocks noGrp="1"/>
          </p:cNvSpPr>
          <p:nvPr>
            <p:ph type="body" sz="quarter" idx="13"/>
          </p:nvPr>
        </p:nvSpPr>
        <p:spPr>
          <a:xfrm>
            <a:off x="3479421" y="4773641"/>
            <a:ext cx="2754000" cy="1944000"/>
          </a:xfrm>
          <a:solidFill>
            <a:schemeClr val="bg1"/>
          </a:solidFill>
        </p:spPr>
        <p:txBody>
          <a:bodyPr>
            <a:noAutofit/>
          </a:bodyPr>
          <a:lstStyle>
            <a:lvl1pPr marL="0" indent="0">
              <a:buNone/>
              <a:defRPr lang="ja-JP" altLang="en-US" sz="1050" dirty="0"/>
            </a:lvl1pPr>
            <a:lvl2pPr>
              <a:defRPr sz="1400"/>
            </a:lvl2pPr>
            <a:lvl3pPr>
              <a:defRPr sz="1100"/>
            </a:lvl3pPr>
            <a:lvl4pPr>
              <a:defRPr sz="1100"/>
            </a:lvl4pPr>
            <a:lvl5pPr>
              <a:defRPr sz="1100"/>
            </a:lvl5pPr>
          </a:lstStyle>
          <a:p>
            <a:pPr lvl="0"/>
            <a:endParaRPr kumimoji="1" lang="ja-JP" altLang="en-US" dirty="0"/>
          </a:p>
        </p:txBody>
      </p:sp>
      <p:sp>
        <p:nvSpPr>
          <p:cNvPr id="107" name="テキスト プレースホルダー 101">
            <a:extLst>
              <a:ext uri="{FF2B5EF4-FFF2-40B4-BE49-F238E27FC236}">
                <a16:creationId xmlns:a16="http://schemas.microsoft.com/office/drawing/2014/main" id="{17FFCCA2-1598-BEC8-0CAD-7F30EFFB3311}"/>
              </a:ext>
            </a:extLst>
          </p:cNvPr>
          <p:cNvSpPr>
            <a:spLocks noGrp="1"/>
          </p:cNvSpPr>
          <p:nvPr>
            <p:ph type="body" sz="quarter" idx="14"/>
          </p:nvPr>
        </p:nvSpPr>
        <p:spPr>
          <a:xfrm>
            <a:off x="3488836" y="2383995"/>
            <a:ext cx="2754000" cy="1942183"/>
          </a:xfrm>
          <a:solidFill>
            <a:schemeClr val="bg1"/>
          </a:solidFill>
        </p:spPr>
        <p:txBody>
          <a:bodyPr>
            <a:noAutofit/>
          </a:bodyPr>
          <a:lstStyle>
            <a:lvl1pPr marL="0" indent="0">
              <a:buNone/>
              <a:defRPr lang="ja-JP" altLang="en-US" sz="1050" dirty="0"/>
            </a:lvl1pPr>
            <a:lvl2pPr>
              <a:defRPr sz="1400"/>
            </a:lvl2pPr>
            <a:lvl3pPr>
              <a:defRPr sz="1100"/>
            </a:lvl3pPr>
            <a:lvl4pPr>
              <a:defRPr sz="1100"/>
            </a:lvl4pPr>
            <a:lvl5pPr>
              <a:defRPr sz="1100"/>
            </a:lvl5pPr>
          </a:lstStyle>
          <a:p>
            <a:pPr lvl="0"/>
            <a:endParaRPr kumimoji="1" lang="ja-JP" altLang="en-US" dirty="0"/>
          </a:p>
        </p:txBody>
      </p:sp>
      <p:sp>
        <p:nvSpPr>
          <p:cNvPr id="108" name="テキスト プレースホルダー 101">
            <a:extLst>
              <a:ext uri="{FF2B5EF4-FFF2-40B4-BE49-F238E27FC236}">
                <a16:creationId xmlns:a16="http://schemas.microsoft.com/office/drawing/2014/main" id="{D4C0B0EA-36B7-4A2B-10F9-9F6E82DEFC50}"/>
              </a:ext>
            </a:extLst>
          </p:cNvPr>
          <p:cNvSpPr>
            <a:spLocks noGrp="1"/>
          </p:cNvSpPr>
          <p:nvPr>
            <p:ph type="body" sz="quarter" idx="15"/>
          </p:nvPr>
        </p:nvSpPr>
        <p:spPr>
          <a:xfrm>
            <a:off x="3479421" y="7295721"/>
            <a:ext cx="2754000" cy="1944000"/>
          </a:xfrm>
          <a:solidFill>
            <a:schemeClr val="bg1"/>
          </a:solidFill>
        </p:spPr>
        <p:txBody>
          <a:bodyPr>
            <a:noAutofit/>
          </a:bodyPr>
          <a:lstStyle>
            <a:lvl1pPr marL="0" indent="0">
              <a:buNone/>
              <a:defRPr lang="ja-JP" altLang="en-US" sz="1050" dirty="0"/>
            </a:lvl1pPr>
            <a:lvl2pPr>
              <a:defRPr sz="1400"/>
            </a:lvl2pPr>
            <a:lvl3pPr>
              <a:defRPr sz="1100"/>
            </a:lvl3pPr>
            <a:lvl4pPr>
              <a:defRPr sz="1100"/>
            </a:lvl4pPr>
            <a:lvl5pPr>
              <a:defRPr sz="1100"/>
            </a:lvl5pPr>
          </a:lstStyle>
          <a:p>
            <a:pPr lvl="0"/>
            <a:endParaRPr kumimoji="1" lang="ja-JP" altLang="en-US" dirty="0"/>
          </a:p>
        </p:txBody>
      </p:sp>
      <p:sp>
        <p:nvSpPr>
          <p:cNvPr id="109" name="テキスト プレースホルダー 101">
            <a:extLst>
              <a:ext uri="{FF2B5EF4-FFF2-40B4-BE49-F238E27FC236}">
                <a16:creationId xmlns:a16="http://schemas.microsoft.com/office/drawing/2014/main" id="{64E8ADD9-1FC0-4BB7-1F92-0B4A23B3F501}"/>
              </a:ext>
            </a:extLst>
          </p:cNvPr>
          <p:cNvSpPr>
            <a:spLocks noGrp="1"/>
          </p:cNvSpPr>
          <p:nvPr>
            <p:ph type="body" sz="quarter" idx="16"/>
          </p:nvPr>
        </p:nvSpPr>
        <p:spPr>
          <a:xfrm>
            <a:off x="6981609" y="5287102"/>
            <a:ext cx="2664000" cy="1892231"/>
          </a:xfrm>
          <a:solidFill>
            <a:schemeClr val="bg1"/>
          </a:solidFill>
        </p:spPr>
        <p:txBody>
          <a:bodyPr>
            <a:noAutofit/>
          </a:bodyPr>
          <a:lstStyle>
            <a:lvl1pPr marL="0" indent="0">
              <a:buNone/>
              <a:defRPr lang="ja-JP" altLang="en-US" sz="1050" dirty="0"/>
            </a:lvl1pPr>
            <a:lvl2pPr>
              <a:defRPr sz="1400"/>
            </a:lvl2pPr>
            <a:lvl3pPr>
              <a:defRPr sz="1100"/>
            </a:lvl3pPr>
            <a:lvl4pPr>
              <a:defRPr sz="1100"/>
            </a:lvl4pPr>
            <a:lvl5pPr>
              <a:defRPr sz="1100"/>
            </a:lvl5pPr>
          </a:lstStyle>
          <a:p>
            <a:pPr lvl="0"/>
            <a:endParaRPr kumimoji="1" lang="ja-JP" altLang="en-US" dirty="0"/>
          </a:p>
        </p:txBody>
      </p:sp>
      <p:sp>
        <p:nvSpPr>
          <p:cNvPr id="110" name="テキスト プレースホルダー 101">
            <a:extLst>
              <a:ext uri="{FF2B5EF4-FFF2-40B4-BE49-F238E27FC236}">
                <a16:creationId xmlns:a16="http://schemas.microsoft.com/office/drawing/2014/main" id="{A51570A4-0A5E-9224-6BC9-911D73D78DD3}"/>
              </a:ext>
            </a:extLst>
          </p:cNvPr>
          <p:cNvSpPr>
            <a:spLocks noGrp="1"/>
          </p:cNvSpPr>
          <p:nvPr>
            <p:ph type="body" sz="quarter" idx="17"/>
          </p:nvPr>
        </p:nvSpPr>
        <p:spPr>
          <a:xfrm>
            <a:off x="9929547" y="2215522"/>
            <a:ext cx="2664000" cy="2078195"/>
          </a:xfrm>
          <a:solidFill>
            <a:schemeClr val="bg1"/>
          </a:solidFill>
        </p:spPr>
        <p:txBody>
          <a:bodyPr>
            <a:noAutofit/>
          </a:bodyPr>
          <a:lstStyle>
            <a:lvl1pPr marL="0" indent="0">
              <a:buNone/>
              <a:defRPr lang="ja-JP" altLang="en-US" sz="1050" dirty="0"/>
            </a:lvl1pPr>
            <a:lvl2pPr>
              <a:defRPr sz="1400"/>
            </a:lvl2pPr>
            <a:lvl3pPr>
              <a:defRPr sz="1100"/>
            </a:lvl3pPr>
            <a:lvl4pPr>
              <a:defRPr sz="1100"/>
            </a:lvl4pPr>
            <a:lvl5pPr>
              <a:defRPr sz="1100"/>
            </a:lvl5pPr>
          </a:lstStyle>
          <a:p>
            <a:pPr lvl="0"/>
            <a:endParaRPr kumimoji="1" lang="ja-JP" altLang="en-US" dirty="0"/>
          </a:p>
        </p:txBody>
      </p:sp>
      <p:sp>
        <p:nvSpPr>
          <p:cNvPr id="111" name="テキスト プレースホルダー 101">
            <a:extLst>
              <a:ext uri="{FF2B5EF4-FFF2-40B4-BE49-F238E27FC236}">
                <a16:creationId xmlns:a16="http://schemas.microsoft.com/office/drawing/2014/main" id="{E75975BA-448F-68A6-118F-94D7E746D783}"/>
              </a:ext>
            </a:extLst>
          </p:cNvPr>
          <p:cNvSpPr>
            <a:spLocks noGrp="1"/>
          </p:cNvSpPr>
          <p:nvPr>
            <p:ph type="body" sz="quarter" idx="18"/>
          </p:nvPr>
        </p:nvSpPr>
        <p:spPr>
          <a:xfrm>
            <a:off x="9929547" y="5127333"/>
            <a:ext cx="2664000" cy="2052000"/>
          </a:xfrm>
          <a:solidFill>
            <a:schemeClr val="bg1"/>
          </a:solidFill>
        </p:spPr>
        <p:txBody>
          <a:bodyPr>
            <a:noAutofit/>
          </a:bodyPr>
          <a:lstStyle>
            <a:lvl1pPr marL="0" indent="0">
              <a:buNone/>
              <a:defRPr lang="ja-JP" altLang="en-US" sz="1050" dirty="0"/>
            </a:lvl1pPr>
            <a:lvl2pPr>
              <a:defRPr sz="1400"/>
            </a:lvl2pPr>
            <a:lvl3pPr>
              <a:defRPr sz="1100"/>
            </a:lvl3pPr>
            <a:lvl4pPr>
              <a:defRPr sz="1100"/>
            </a:lvl4pPr>
            <a:lvl5pPr>
              <a:defRPr sz="1100"/>
            </a:lvl5pPr>
          </a:lstStyle>
          <a:p>
            <a:pPr lvl="0"/>
            <a:endParaRPr kumimoji="1" lang="ja-JP" altLang="en-US" dirty="0"/>
          </a:p>
        </p:txBody>
      </p:sp>
      <p:sp>
        <p:nvSpPr>
          <p:cNvPr id="112" name="テキスト プレースホルダー 101">
            <a:extLst>
              <a:ext uri="{FF2B5EF4-FFF2-40B4-BE49-F238E27FC236}">
                <a16:creationId xmlns:a16="http://schemas.microsoft.com/office/drawing/2014/main" id="{B99F91A0-BA2C-254D-9C9D-BD8DF40F91F7}"/>
              </a:ext>
            </a:extLst>
          </p:cNvPr>
          <p:cNvSpPr>
            <a:spLocks noGrp="1"/>
          </p:cNvSpPr>
          <p:nvPr>
            <p:ph type="body" sz="quarter" idx="19"/>
          </p:nvPr>
        </p:nvSpPr>
        <p:spPr>
          <a:xfrm>
            <a:off x="6981609" y="2215798"/>
            <a:ext cx="2664000" cy="2077919"/>
          </a:xfrm>
          <a:solidFill>
            <a:schemeClr val="bg1"/>
          </a:solidFill>
        </p:spPr>
        <p:txBody>
          <a:bodyPr>
            <a:noAutofit/>
          </a:bodyPr>
          <a:lstStyle>
            <a:lvl1pPr marL="0" indent="0">
              <a:buNone/>
              <a:defRPr lang="ja-JP" altLang="en-US" sz="1050" dirty="0"/>
            </a:lvl1pPr>
            <a:lvl2pPr>
              <a:defRPr sz="1400"/>
            </a:lvl2pPr>
            <a:lvl3pPr>
              <a:defRPr sz="1100"/>
            </a:lvl3pPr>
            <a:lvl4pPr>
              <a:defRPr sz="1100"/>
            </a:lvl4pPr>
            <a:lvl5pPr>
              <a:defRPr sz="1100"/>
            </a:lvl5pPr>
          </a:lstStyle>
          <a:p>
            <a:pPr lvl="0"/>
            <a:endParaRPr kumimoji="1" lang="ja-JP" altLang="en-US" dirty="0"/>
          </a:p>
        </p:txBody>
      </p:sp>
      <p:sp>
        <p:nvSpPr>
          <p:cNvPr id="113" name="テキスト プレースホルダー 101">
            <a:extLst>
              <a:ext uri="{FF2B5EF4-FFF2-40B4-BE49-F238E27FC236}">
                <a16:creationId xmlns:a16="http://schemas.microsoft.com/office/drawing/2014/main" id="{5EAFBA33-1DEA-2159-7680-637782003B41}"/>
              </a:ext>
            </a:extLst>
          </p:cNvPr>
          <p:cNvSpPr>
            <a:spLocks noGrp="1"/>
          </p:cNvSpPr>
          <p:nvPr>
            <p:ph type="body" sz="quarter" idx="20"/>
          </p:nvPr>
        </p:nvSpPr>
        <p:spPr>
          <a:xfrm>
            <a:off x="6798907" y="7813860"/>
            <a:ext cx="5836127" cy="1541108"/>
          </a:xfrm>
          <a:solidFill>
            <a:schemeClr val="bg1"/>
          </a:solidFill>
          <a:ln>
            <a:solidFill>
              <a:schemeClr val="accent1"/>
            </a:solidFill>
          </a:ln>
        </p:spPr>
        <p:txBody>
          <a:bodyPr>
            <a:noAutofit/>
          </a:bodyPr>
          <a:lstStyle>
            <a:lvl1pPr marL="0" indent="0">
              <a:buNone/>
              <a:defRPr lang="ja-JP" altLang="en-US" sz="1050" dirty="0"/>
            </a:lvl1pPr>
            <a:lvl2pPr>
              <a:defRPr sz="1400"/>
            </a:lvl2pPr>
            <a:lvl3pPr>
              <a:defRPr sz="1100"/>
            </a:lvl3pPr>
            <a:lvl4pPr>
              <a:defRPr sz="1100"/>
            </a:lvl4pPr>
            <a:lvl5pPr>
              <a:defRPr sz="1100"/>
            </a:lvl5pPr>
          </a:lstStyle>
          <a:p>
            <a:pPr lvl="0"/>
            <a:endParaRPr kumimoji="1" lang="ja-JP" altLang="en-US" dirty="0"/>
          </a:p>
        </p:txBody>
      </p:sp>
    </p:spTree>
    <p:extLst>
      <p:ext uri="{BB962C8B-B14F-4D97-AF65-F5344CB8AC3E}">
        <p14:creationId xmlns:p14="http://schemas.microsoft.com/office/powerpoint/2010/main" val="171066844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1_タイトル付きの図">
    <p:spTree>
      <p:nvGrpSpPr>
        <p:cNvPr id="1" name=""/>
        <p:cNvGrpSpPr/>
        <p:nvPr/>
      </p:nvGrpSpPr>
      <p:grpSpPr>
        <a:xfrm>
          <a:off x="0" y="0"/>
          <a:ext cx="0" cy="0"/>
          <a:chOff x="0" y="0"/>
          <a:chExt cx="0" cy="0"/>
        </a:xfrm>
      </p:grpSpPr>
      <p:sp>
        <p:nvSpPr>
          <p:cNvPr id="41" name="フリーフォーム: 図形 40">
            <a:extLst>
              <a:ext uri="{FF2B5EF4-FFF2-40B4-BE49-F238E27FC236}">
                <a16:creationId xmlns:a16="http://schemas.microsoft.com/office/drawing/2014/main" id="{735CC9EB-B4B9-6B0F-C9C6-ADCE07D30613}"/>
              </a:ext>
            </a:extLst>
          </p:cNvPr>
          <p:cNvSpPr/>
          <p:nvPr userDrawn="1"/>
        </p:nvSpPr>
        <p:spPr>
          <a:xfrm rot="1860729">
            <a:off x="-1827388" y="3923300"/>
            <a:ext cx="15903264" cy="2699900"/>
          </a:xfrm>
          <a:custGeom>
            <a:avLst/>
            <a:gdLst>
              <a:gd name="connsiteX0" fmla="*/ 0 w 15903264"/>
              <a:gd name="connsiteY0" fmla="*/ 0 h 2699900"/>
              <a:gd name="connsiteX1" fmla="*/ 15903111 w 15903264"/>
              <a:gd name="connsiteY1" fmla="*/ 1616874 h 2699900"/>
              <a:gd name="connsiteX2" fmla="*/ 15903264 w 15903264"/>
              <a:gd name="connsiteY2" fmla="*/ 1617129 h 2699900"/>
              <a:gd name="connsiteX3" fmla="*/ 1629176 w 15903264"/>
              <a:gd name="connsiteY3" fmla="*/ 2699900 h 2699900"/>
            </a:gdLst>
            <a:ahLst/>
            <a:cxnLst>
              <a:cxn ang="0">
                <a:pos x="connsiteX0" y="connsiteY0"/>
              </a:cxn>
              <a:cxn ang="0">
                <a:pos x="connsiteX1" y="connsiteY1"/>
              </a:cxn>
              <a:cxn ang="0">
                <a:pos x="connsiteX2" y="connsiteY2"/>
              </a:cxn>
              <a:cxn ang="0">
                <a:pos x="connsiteX3" y="connsiteY3"/>
              </a:cxn>
            </a:cxnLst>
            <a:rect l="l" t="t" r="r" b="b"/>
            <a:pathLst>
              <a:path w="15903264" h="2699900">
                <a:moveTo>
                  <a:pt x="0" y="0"/>
                </a:moveTo>
                <a:lnTo>
                  <a:pt x="15903111" y="1616874"/>
                </a:lnTo>
                <a:lnTo>
                  <a:pt x="15903264" y="1617129"/>
                </a:lnTo>
                <a:lnTo>
                  <a:pt x="1629176" y="2699900"/>
                </a:lnTo>
                <a:close/>
              </a:path>
            </a:pathLst>
          </a:custGeom>
          <a:solidFill>
            <a:srgbClr val="003198"/>
          </a:solidFill>
          <a:ln>
            <a:solidFill>
              <a:srgbClr val="003198"/>
            </a:solid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kumimoji="1" lang="ja-JP" altLang="en-US"/>
          </a:p>
        </p:txBody>
      </p:sp>
      <p:sp>
        <p:nvSpPr>
          <p:cNvPr id="42" name="正方形/長方形 41">
            <a:extLst>
              <a:ext uri="{FF2B5EF4-FFF2-40B4-BE49-F238E27FC236}">
                <a16:creationId xmlns:a16="http://schemas.microsoft.com/office/drawing/2014/main" id="{D2A802B5-A91B-E3A7-202E-AEB4912303E4}"/>
              </a:ext>
            </a:extLst>
          </p:cNvPr>
          <p:cNvSpPr/>
          <p:nvPr userDrawn="1"/>
        </p:nvSpPr>
        <p:spPr>
          <a:xfrm>
            <a:off x="613522" y="1064117"/>
            <a:ext cx="5706066" cy="1331687"/>
          </a:xfrm>
          <a:prstGeom prst="rect">
            <a:avLst/>
          </a:prstGeom>
          <a:solidFill>
            <a:srgbClr val="AECDEA"/>
          </a:solidFill>
          <a:ln>
            <a:solidFill>
              <a:srgbClr val="82B2E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43" name="正方形/長方形 42">
            <a:extLst>
              <a:ext uri="{FF2B5EF4-FFF2-40B4-BE49-F238E27FC236}">
                <a16:creationId xmlns:a16="http://schemas.microsoft.com/office/drawing/2014/main" id="{0EAC6D2C-E5E3-D623-6700-D4178A5CDA53}"/>
              </a:ext>
            </a:extLst>
          </p:cNvPr>
          <p:cNvSpPr/>
          <p:nvPr userDrawn="1"/>
        </p:nvSpPr>
        <p:spPr>
          <a:xfrm>
            <a:off x="613522" y="2486146"/>
            <a:ext cx="5706066" cy="1331687"/>
          </a:xfrm>
          <a:prstGeom prst="rect">
            <a:avLst/>
          </a:prstGeom>
          <a:solidFill>
            <a:srgbClr val="AECDEA"/>
          </a:solidFill>
          <a:ln>
            <a:solidFill>
              <a:srgbClr val="82B2E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4" name="正方形/長方形 43">
            <a:extLst>
              <a:ext uri="{FF2B5EF4-FFF2-40B4-BE49-F238E27FC236}">
                <a16:creationId xmlns:a16="http://schemas.microsoft.com/office/drawing/2014/main" id="{01A5609D-5A06-1F13-7990-479FA8C0033D}"/>
              </a:ext>
            </a:extLst>
          </p:cNvPr>
          <p:cNvSpPr/>
          <p:nvPr userDrawn="1"/>
        </p:nvSpPr>
        <p:spPr>
          <a:xfrm>
            <a:off x="613522" y="3908175"/>
            <a:ext cx="5706066" cy="1331687"/>
          </a:xfrm>
          <a:prstGeom prst="rect">
            <a:avLst/>
          </a:prstGeom>
          <a:solidFill>
            <a:srgbClr val="AECDEA"/>
          </a:solidFill>
          <a:ln>
            <a:solidFill>
              <a:srgbClr val="82B2E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5" name="正方形/長方形 44">
            <a:extLst>
              <a:ext uri="{FF2B5EF4-FFF2-40B4-BE49-F238E27FC236}">
                <a16:creationId xmlns:a16="http://schemas.microsoft.com/office/drawing/2014/main" id="{2C96C258-72E8-BEF0-659E-8A342D20B4DA}"/>
              </a:ext>
            </a:extLst>
          </p:cNvPr>
          <p:cNvSpPr/>
          <p:nvPr userDrawn="1"/>
        </p:nvSpPr>
        <p:spPr>
          <a:xfrm>
            <a:off x="613522" y="5330204"/>
            <a:ext cx="5706066" cy="1331687"/>
          </a:xfrm>
          <a:prstGeom prst="rect">
            <a:avLst/>
          </a:prstGeom>
          <a:solidFill>
            <a:srgbClr val="AECDEA"/>
          </a:solidFill>
          <a:ln>
            <a:solidFill>
              <a:srgbClr val="82B2E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6" name="テキスト ボックス 45">
            <a:extLst>
              <a:ext uri="{FF2B5EF4-FFF2-40B4-BE49-F238E27FC236}">
                <a16:creationId xmlns:a16="http://schemas.microsoft.com/office/drawing/2014/main" id="{FCA58192-9F4A-F187-FBA7-15707E7C8590}"/>
              </a:ext>
            </a:extLst>
          </p:cNvPr>
          <p:cNvSpPr txBox="1"/>
          <p:nvPr userDrawn="1"/>
        </p:nvSpPr>
        <p:spPr>
          <a:xfrm>
            <a:off x="39724" y="-31219"/>
            <a:ext cx="6159378" cy="769441"/>
          </a:xfrm>
          <a:prstGeom prst="rect">
            <a:avLst/>
          </a:prstGeom>
          <a:noFill/>
        </p:spPr>
        <p:txBody>
          <a:bodyPr wrap="none" rtlCol="0">
            <a:spAutoFit/>
          </a:bodyPr>
          <a:lstStyle/>
          <a:p>
            <a:r>
              <a:rPr kumimoji="1" lang="en-US" altLang="ja-JP" sz="4400" b="1" dirty="0">
                <a:solidFill>
                  <a:srgbClr val="003198"/>
                </a:solidFill>
              </a:rPr>
              <a:t>Challenge</a:t>
            </a:r>
            <a:r>
              <a:rPr kumimoji="1" lang="ja-JP" altLang="en-US" sz="4400" b="1" dirty="0">
                <a:solidFill>
                  <a:srgbClr val="003198"/>
                </a:solidFill>
              </a:rPr>
              <a:t>申請準備シート</a:t>
            </a:r>
          </a:p>
        </p:txBody>
      </p:sp>
      <p:sp>
        <p:nvSpPr>
          <p:cNvPr id="47" name="テキスト ボックス 46">
            <a:extLst>
              <a:ext uri="{FF2B5EF4-FFF2-40B4-BE49-F238E27FC236}">
                <a16:creationId xmlns:a16="http://schemas.microsoft.com/office/drawing/2014/main" id="{EDBD34D0-AFC3-DE19-0F42-C156894B8617}"/>
              </a:ext>
            </a:extLst>
          </p:cNvPr>
          <p:cNvSpPr txBox="1"/>
          <p:nvPr userDrawn="1"/>
        </p:nvSpPr>
        <p:spPr>
          <a:xfrm>
            <a:off x="251775" y="615833"/>
            <a:ext cx="6139822" cy="369332"/>
          </a:xfrm>
          <a:prstGeom prst="rect">
            <a:avLst/>
          </a:prstGeom>
          <a:noFill/>
        </p:spPr>
        <p:txBody>
          <a:bodyPr wrap="none" rtlCol="0">
            <a:spAutoFit/>
          </a:bodyPr>
          <a:lstStyle/>
          <a:p>
            <a:r>
              <a:rPr kumimoji="1" lang="en-US" altLang="ja-JP" b="1" dirty="0">
                <a:solidFill>
                  <a:srgbClr val="003198"/>
                </a:solidFill>
              </a:rPr>
              <a:t>※</a:t>
            </a:r>
            <a:r>
              <a:rPr kumimoji="1" lang="ja-JP" altLang="en-US" b="1" dirty="0">
                <a:solidFill>
                  <a:srgbClr val="003198"/>
                </a:solidFill>
              </a:rPr>
              <a:t>公募要領が公開される前の申請準備にご活用ください。</a:t>
            </a:r>
          </a:p>
        </p:txBody>
      </p:sp>
      <p:sp>
        <p:nvSpPr>
          <p:cNvPr id="48" name="テキスト ボックス 47">
            <a:extLst>
              <a:ext uri="{FF2B5EF4-FFF2-40B4-BE49-F238E27FC236}">
                <a16:creationId xmlns:a16="http://schemas.microsoft.com/office/drawing/2014/main" id="{5C7D311D-676D-523D-7083-BF918FA3C53D}"/>
              </a:ext>
            </a:extLst>
          </p:cNvPr>
          <p:cNvSpPr txBox="1"/>
          <p:nvPr userDrawn="1"/>
        </p:nvSpPr>
        <p:spPr>
          <a:xfrm>
            <a:off x="613520" y="3908175"/>
            <a:ext cx="5407097" cy="369332"/>
          </a:xfrm>
          <a:prstGeom prst="rect">
            <a:avLst/>
          </a:prstGeom>
          <a:noFill/>
        </p:spPr>
        <p:txBody>
          <a:bodyPr wrap="square" rtlCol="0">
            <a:spAutoFit/>
          </a:bodyPr>
          <a:lstStyle/>
          <a:p>
            <a:r>
              <a:rPr kumimoji="1" lang="ja-JP" altLang="en-US" dirty="0">
                <a:solidFill>
                  <a:srgbClr val="003198"/>
                </a:solidFill>
              </a:rPr>
              <a:t>従来技術や競合技術の問題点（品質、価格など）</a:t>
            </a:r>
          </a:p>
        </p:txBody>
      </p:sp>
      <p:sp>
        <p:nvSpPr>
          <p:cNvPr id="49" name="テキスト ボックス 48">
            <a:extLst>
              <a:ext uri="{FF2B5EF4-FFF2-40B4-BE49-F238E27FC236}">
                <a16:creationId xmlns:a16="http://schemas.microsoft.com/office/drawing/2014/main" id="{707D9B17-DFE5-CBEA-BC29-FF5FDFE84AED}"/>
              </a:ext>
            </a:extLst>
          </p:cNvPr>
          <p:cNvSpPr txBox="1"/>
          <p:nvPr userDrawn="1"/>
        </p:nvSpPr>
        <p:spPr>
          <a:xfrm>
            <a:off x="651620" y="5330204"/>
            <a:ext cx="6241421" cy="369332"/>
          </a:xfrm>
          <a:prstGeom prst="rect">
            <a:avLst/>
          </a:prstGeom>
          <a:noFill/>
        </p:spPr>
        <p:txBody>
          <a:bodyPr wrap="square" rtlCol="0">
            <a:spAutoFit/>
          </a:bodyPr>
          <a:lstStyle/>
          <a:p>
            <a:r>
              <a:rPr kumimoji="1" lang="ja-JP" altLang="en-US" dirty="0">
                <a:solidFill>
                  <a:srgbClr val="003198"/>
                </a:solidFill>
              </a:rPr>
              <a:t>これまで自社及び他社が問題を解決できなかった推定原因</a:t>
            </a:r>
          </a:p>
        </p:txBody>
      </p:sp>
      <p:sp>
        <p:nvSpPr>
          <p:cNvPr id="50" name="テキスト ボックス 49">
            <a:extLst>
              <a:ext uri="{FF2B5EF4-FFF2-40B4-BE49-F238E27FC236}">
                <a16:creationId xmlns:a16="http://schemas.microsoft.com/office/drawing/2014/main" id="{20E474D9-34D0-627A-794D-48E175B04CCA}"/>
              </a:ext>
            </a:extLst>
          </p:cNvPr>
          <p:cNvSpPr txBox="1"/>
          <p:nvPr userDrawn="1"/>
        </p:nvSpPr>
        <p:spPr>
          <a:xfrm>
            <a:off x="613521" y="2486146"/>
            <a:ext cx="4059874" cy="369332"/>
          </a:xfrm>
          <a:prstGeom prst="rect">
            <a:avLst/>
          </a:prstGeom>
          <a:noFill/>
        </p:spPr>
        <p:txBody>
          <a:bodyPr wrap="square" rtlCol="0">
            <a:spAutoFit/>
          </a:bodyPr>
          <a:lstStyle/>
          <a:p>
            <a:r>
              <a:rPr kumimoji="1" lang="ja-JP" altLang="en-US" dirty="0">
                <a:solidFill>
                  <a:srgbClr val="003198"/>
                </a:solidFill>
              </a:rPr>
              <a:t>従来技術や競合技術の科学的原理</a:t>
            </a:r>
          </a:p>
        </p:txBody>
      </p:sp>
      <p:sp>
        <p:nvSpPr>
          <p:cNvPr id="51" name="テキスト ボックス 50">
            <a:extLst>
              <a:ext uri="{FF2B5EF4-FFF2-40B4-BE49-F238E27FC236}">
                <a16:creationId xmlns:a16="http://schemas.microsoft.com/office/drawing/2014/main" id="{0CAF10D4-546F-C334-FFBB-A83283563428}"/>
              </a:ext>
            </a:extLst>
          </p:cNvPr>
          <p:cNvSpPr txBox="1"/>
          <p:nvPr userDrawn="1"/>
        </p:nvSpPr>
        <p:spPr>
          <a:xfrm>
            <a:off x="613521" y="1064117"/>
            <a:ext cx="3069274" cy="369332"/>
          </a:xfrm>
          <a:prstGeom prst="rect">
            <a:avLst/>
          </a:prstGeom>
          <a:noFill/>
        </p:spPr>
        <p:txBody>
          <a:bodyPr wrap="square" rtlCol="0">
            <a:spAutoFit/>
          </a:bodyPr>
          <a:lstStyle/>
          <a:p>
            <a:r>
              <a:rPr kumimoji="1" lang="ja-JP" altLang="en-US" dirty="0">
                <a:solidFill>
                  <a:srgbClr val="003198"/>
                </a:solidFill>
              </a:rPr>
              <a:t>従来技術や競合技術の名称</a:t>
            </a:r>
          </a:p>
        </p:txBody>
      </p:sp>
      <p:sp>
        <p:nvSpPr>
          <p:cNvPr id="52" name="テキスト ボックス 51">
            <a:extLst>
              <a:ext uri="{FF2B5EF4-FFF2-40B4-BE49-F238E27FC236}">
                <a16:creationId xmlns:a16="http://schemas.microsoft.com/office/drawing/2014/main" id="{2E566ECE-DAC9-A3A1-248B-065F533DB938}"/>
              </a:ext>
            </a:extLst>
          </p:cNvPr>
          <p:cNvSpPr txBox="1"/>
          <p:nvPr userDrawn="1"/>
        </p:nvSpPr>
        <p:spPr>
          <a:xfrm>
            <a:off x="160713" y="180491"/>
            <a:ext cx="541237" cy="350736"/>
          </a:xfrm>
          <a:custGeom>
            <a:avLst/>
            <a:gdLst/>
            <a:ahLst/>
            <a:cxnLst/>
            <a:rect l="l" t="t" r="r" b="b"/>
            <a:pathLst>
              <a:path w="541237" h="350736">
                <a:moveTo>
                  <a:pt x="401360" y="243905"/>
                </a:moveTo>
                <a:lnTo>
                  <a:pt x="541237" y="349365"/>
                </a:lnTo>
                <a:lnTo>
                  <a:pt x="533409" y="350187"/>
                </a:lnTo>
                <a:cubicBezTo>
                  <a:pt x="506335" y="350187"/>
                  <a:pt x="482599" y="344791"/>
                  <a:pt x="462202" y="333998"/>
                </a:cubicBezTo>
                <a:cubicBezTo>
                  <a:pt x="441805" y="323205"/>
                  <a:pt x="426026" y="307564"/>
                  <a:pt x="414868" y="287075"/>
                </a:cubicBezTo>
                <a:cubicBezTo>
                  <a:pt x="409288" y="276831"/>
                  <a:pt x="405103" y="265512"/>
                  <a:pt x="402314" y="253118"/>
                </a:cubicBezTo>
                <a:close/>
                <a:moveTo>
                  <a:pt x="77855" y="0"/>
                </a:moveTo>
                <a:lnTo>
                  <a:pt x="137564" y="45017"/>
                </a:lnTo>
                <a:lnTo>
                  <a:pt x="121560" y="53147"/>
                </a:lnTo>
                <a:cubicBezTo>
                  <a:pt x="106742" y="64764"/>
                  <a:pt x="95949" y="80039"/>
                  <a:pt x="89180" y="98973"/>
                </a:cubicBezTo>
                <a:cubicBezTo>
                  <a:pt x="82412" y="117906"/>
                  <a:pt x="79028" y="138715"/>
                  <a:pt x="79028" y="161399"/>
                </a:cubicBezTo>
                <a:cubicBezTo>
                  <a:pt x="79028" y="183900"/>
                  <a:pt x="82458" y="204663"/>
                  <a:pt x="89318" y="223688"/>
                </a:cubicBezTo>
                <a:cubicBezTo>
                  <a:pt x="96178" y="242713"/>
                  <a:pt x="107108" y="257988"/>
                  <a:pt x="122109" y="269513"/>
                </a:cubicBezTo>
                <a:cubicBezTo>
                  <a:pt x="137109" y="281038"/>
                  <a:pt x="156958" y="286801"/>
                  <a:pt x="181654" y="286801"/>
                </a:cubicBezTo>
                <a:cubicBezTo>
                  <a:pt x="199947" y="286801"/>
                  <a:pt x="215542" y="283645"/>
                  <a:pt x="228439" y="277334"/>
                </a:cubicBezTo>
                <a:cubicBezTo>
                  <a:pt x="241336" y="271023"/>
                  <a:pt x="251398" y="262287"/>
                  <a:pt x="258624" y="251128"/>
                </a:cubicBezTo>
                <a:cubicBezTo>
                  <a:pt x="265850" y="239969"/>
                  <a:pt x="270011" y="227073"/>
                  <a:pt x="271109" y="212438"/>
                </a:cubicBezTo>
                <a:lnTo>
                  <a:pt x="183575" y="212438"/>
                </a:lnTo>
                <a:lnTo>
                  <a:pt x="183575" y="150972"/>
                </a:lnTo>
                <a:lnTo>
                  <a:pt x="278097" y="150972"/>
                </a:lnTo>
                <a:lnTo>
                  <a:pt x="346956" y="202887"/>
                </a:lnTo>
                <a:lnTo>
                  <a:pt x="343654" y="233704"/>
                </a:lnTo>
                <a:cubicBezTo>
                  <a:pt x="340430" y="247790"/>
                  <a:pt x="335593" y="260915"/>
                  <a:pt x="329145" y="273081"/>
                </a:cubicBezTo>
                <a:cubicBezTo>
                  <a:pt x="316248" y="297411"/>
                  <a:pt x="297406" y="316436"/>
                  <a:pt x="272618" y="330156"/>
                </a:cubicBezTo>
                <a:cubicBezTo>
                  <a:pt x="247830" y="343876"/>
                  <a:pt x="217509" y="350736"/>
                  <a:pt x="181654" y="350736"/>
                </a:cubicBezTo>
                <a:cubicBezTo>
                  <a:pt x="143786" y="350736"/>
                  <a:pt x="111316" y="342916"/>
                  <a:pt x="84241" y="327275"/>
                </a:cubicBezTo>
                <a:cubicBezTo>
                  <a:pt x="57167" y="311634"/>
                  <a:pt x="36358" y="289636"/>
                  <a:pt x="21815" y="261281"/>
                </a:cubicBezTo>
                <a:cubicBezTo>
                  <a:pt x="7271" y="232926"/>
                  <a:pt x="0" y="199632"/>
                  <a:pt x="0" y="161399"/>
                </a:cubicBezTo>
                <a:cubicBezTo>
                  <a:pt x="0" y="122983"/>
                  <a:pt x="7271" y="89551"/>
                  <a:pt x="21815" y="61105"/>
                </a:cubicBezTo>
                <a:cubicBezTo>
                  <a:pt x="29086" y="46882"/>
                  <a:pt x="37924" y="34259"/>
                  <a:pt x="48329" y="23238"/>
                </a:cubicBezTo>
                <a:close/>
              </a:path>
            </a:pathLst>
          </a:custGeom>
          <a:solidFill>
            <a:schemeClr val="bg1"/>
          </a:solidFill>
          <a:ln>
            <a:noFill/>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endParaRPr kumimoji="1" lang="ja-JP" altLang="en-US" sz="3600" b="1" dirty="0">
              <a:solidFill>
                <a:srgbClr val="FF0000"/>
              </a:solidFill>
            </a:endParaRPr>
          </a:p>
        </p:txBody>
      </p:sp>
      <p:sp>
        <p:nvSpPr>
          <p:cNvPr id="53" name="テキスト ボックス 52">
            <a:extLst>
              <a:ext uri="{FF2B5EF4-FFF2-40B4-BE49-F238E27FC236}">
                <a16:creationId xmlns:a16="http://schemas.microsoft.com/office/drawing/2014/main" id="{29A340AA-15A5-3FE4-8895-A3E025FC3EA2}"/>
              </a:ext>
            </a:extLst>
          </p:cNvPr>
          <p:cNvSpPr txBox="1"/>
          <p:nvPr userDrawn="1"/>
        </p:nvSpPr>
        <p:spPr>
          <a:xfrm>
            <a:off x="349802" y="679562"/>
            <a:ext cx="811523" cy="210295"/>
          </a:xfrm>
          <a:custGeom>
            <a:avLst/>
            <a:gdLst/>
            <a:ahLst/>
            <a:cxnLst/>
            <a:rect l="l" t="t" r="r" b="b"/>
            <a:pathLst>
              <a:path w="811523" h="210295">
                <a:moveTo>
                  <a:pt x="84832" y="149796"/>
                </a:moveTo>
                <a:cubicBezTo>
                  <a:pt x="89297" y="149796"/>
                  <a:pt x="93129" y="151396"/>
                  <a:pt x="96329" y="154596"/>
                </a:cubicBezTo>
                <a:cubicBezTo>
                  <a:pt x="99529" y="157795"/>
                  <a:pt x="101129" y="161628"/>
                  <a:pt x="101129" y="166092"/>
                </a:cubicBezTo>
                <a:cubicBezTo>
                  <a:pt x="101129" y="170557"/>
                  <a:pt x="99529" y="174390"/>
                  <a:pt x="96329" y="177590"/>
                </a:cubicBezTo>
                <a:cubicBezTo>
                  <a:pt x="93129" y="180789"/>
                  <a:pt x="89297" y="182389"/>
                  <a:pt x="84832" y="182389"/>
                </a:cubicBezTo>
                <a:cubicBezTo>
                  <a:pt x="80367" y="182389"/>
                  <a:pt x="76535" y="180789"/>
                  <a:pt x="73335" y="177590"/>
                </a:cubicBezTo>
                <a:cubicBezTo>
                  <a:pt x="70135" y="174390"/>
                  <a:pt x="68535" y="170557"/>
                  <a:pt x="68535" y="166092"/>
                </a:cubicBezTo>
                <a:cubicBezTo>
                  <a:pt x="68535" y="161628"/>
                  <a:pt x="70135" y="157795"/>
                  <a:pt x="73335" y="154596"/>
                </a:cubicBezTo>
                <a:cubicBezTo>
                  <a:pt x="76535" y="151396"/>
                  <a:pt x="80367" y="149796"/>
                  <a:pt x="84832" y="149796"/>
                </a:cubicBezTo>
                <a:close/>
                <a:moveTo>
                  <a:pt x="494072" y="134839"/>
                </a:moveTo>
                <a:cubicBezTo>
                  <a:pt x="487598" y="141089"/>
                  <a:pt x="480120" y="146931"/>
                  <a:pt x="471636" y="152363"/>
                </a:cubicBezTo>
                <a:lnTo>
                  <a:pt x="502890" y="152363"/>
                </a:lnTo>
                <a:cubicBezTo>
                  <a:pt x="504007" y="147303"/>
                  <a:pt x="504565" y="143024"/>
                  <a:pt x="504565" y="139527"/>
                </a:cubicBezTo>
                <a:cubicBezTo>
                  <a:pt x="504565" y="139080"/>
                  <a:pt x="504565" y="138448"/>
                  <a:pt x="504565" y="137629"/>
                </a:cubicBezTo>
                <a:cubicBezTo>
                  <a:pt x="507616" y="137778"/>
                  <a:pt x="511411" y="138038"/>
                  <a:pt x="515950" y="138411"/>
                </a:cubicBezTo>
                <a:cubicBezTo>
                  <a:pt x="520638" y="138783"/>
                  <a:pt x="523615" y="139043"/>
                  <a:pt x="524880" y="139192"/>
                </a:cubicBezTo>
                <a:cubicBezTo>
                  <a:pt x="527633" y="139638"/>
                  <a:pt x="529010" y="140457"/>
                  <a:pt x="529010" y="141647"/>
                </a:cubicBezTo>
                <a:cubicBezTo>
                  <a:pt x="529010" y="142168"/>
                  <a:pt x="528489" y="143322"/>
                  <a:pt x="527447" y="145108"/>
                </a:cubicBezTo>
                <a:cubicBezTo>
                  <a:pt x="526628" y="146075"/>
                  <a:pt x="525698" y="148494"/>
                  <a:pt x="524656" y="152363"/>
                </a:cubicBezTo>
                <a:lnTo>
                  <a:pt x="565621" y="152363"/>
                </a:lnTo>
                <a:cubicBezTo>
                  <a:pt x="558106" y="147229"/>
                  <a:pt x="551148" y="141387"/>
                  <a:pt x="544748" y="134839"/>
                </a:cubicBezTo>
                <a:close/>
                <a:moveTo>
                  <a:pt x="645430" y="120216"/>
                </a:moveTo>
                <a:lnTo>
                  <a:pt x="673782" y="120663"/>
                </a:lnTo>
                <a:lnTo>
                  <a:pt x="698004" y="120663"/>
                </a:lnTo>
                <a:lnTo>
                  <a:pt x="724844" y="140755"/>
                </a:lnTo>
                <a:lnTo>
                  <a:pt x="723454" y="140755"/>
                </a:lnTo>
                <a:cubicBezTo>
                  <a:pt x="720551" y="145071"/>
                  <a:pt x="717724" y="149015"/>
                  <a:pt x="714970" y="152586"/>
                </a:cubicBezTo>
                <a:lnTo>
                  <a:pt x="751143" y="160441"/>
                </a:lnTo>
                <a:lnTo>
                  <a:pt x="811523" y="205640"/>
                </a:lnTo>
                <a:lnTo>
                  <a:pt x="760958" y="183505"/>
                </a:lnTo>
                <a:cubicBezTo>
                  <a:pt x="739825" y="198016"/>
                  <a:pt x="707901" y="206685"/>
                  <a:pt x="665187" y="209513"/>
                </a:cubicBezTo>
                <a:cubicBezTo>
                  <a:pt x="663178" y="209662"/>
                  <a:pt x="661876" y="209736"/>
                  <a:pt x="661280" y="209736"/>
                </a:cubicBezTo>
                <a:cubicBezTo>
                  <a:pt x="659495" y="209736"/>
                  <a:pt x="658192" y="209253"/>
                  <a:pt x="657374" y="208285"/>
                </a:cubicBezTo>
                <a:cubicBezTo>
                  <a:pt x="656704" y="207541"/>
                  <a:pt x="655848" y="205830"/>
                  <a:pt x="654806" y="203151"/>
                </a:cubicBezTo>
                <a:cubicBezTo>
                  <a:pt x="653021" y="198388"/>
                  <a:pt x="650379" y="193812"/>
                  <a:pt x="646881" y="189421"/>
                </a:cubicBezTo>
                <a:cubicBezTo>
                  <a:pt x="683791" y="188752"/>
                  <a:pt x="712217" y="183952"/>
                  <a:pt x="732160" y="175022"/>
                </a:cubicBezTo>
                <a:cubicBezTo>
                  <a:pt x="726728" y="173608"/>
                  <a:pt x="717054" y="171413"/>
                  <a:pt x="703139" y="168437"/>
                </a:cubicBezTo>
                <a:cubicBezTo>
                  <a:pt x="702990" y="168585"/>
                  <a:pt x="702134" y="169627"/>
                  <a:pt x="700571" y="171562"/>
                </a:cubicBezTo>
                <a:cubicBezTo>
                  <a:pt x="699381" y="172976"/>
                  <a:pt x="698004" y="173683"/>
                  <a:pt x="696441" y="173683"/>
                </a:cubicBezTo>
                <a:cubicBezTo>
                  <a:pt x="695846" y="173683"/>
                  <a:pt x="695176" y="173608"/>
                  <a:pt x="694432" y="173460"/>
                </a:cubicBezTo>
                <a:lnTo>
                  <a:pt x="677912" y="169776"/>
                </a:lnTo>
                <a:cubicBezTo>
                  <a:pt x="676647" y="169478"/>
                  <a:pt x="676015" y="168920"/>
                  <a:pt x="676015" y="168102"/>
                </a:cubicBezTo>
                <a:cubicBezTo>
                  <a:pt x="676015" y="167655"/>
                  <a:pt x="676201" y="167209"/>
                  <a:pt x="676573" y="166762"/>
                </a:cubicBezTo>
                <a:lnTo>
                  <a:pt x="682042" y="160177"/>
                </a:lnTo>
                <a:cubicBezTo>
                  <a:pt x="685465" y="156307"/>
                  <a:pt x="688293" y="152735"/>
                  <a:pt x="690525" y="149461"/>
                </a:cubicBezTo>
                <a:lnTo>
                  <a:pt x="696888" y="140755"/>
                </a:lnTo>
                <a:lnTo>
                  <a:pt x="673782" y="140755"/>
                </a:lnTo>
                <a:lnTo>
                  <a:pt x="645430" y="141201"/>
                </a:lnTo>
                <a:cubicBezTo>
                  <a:pt x="643942" y="141201"/>
                  <a:pt x="643198" y="140382"/>
                  <a:pt x="643198" y="138745"/>
                </a:cubicBezTo>
                <a:lnTo>
                  <a:pt x="643198" y="122449"/>
                </a:lnTo>
                <a:cubicBezTo>
                  <a:pt x="643198" y="120960"/>
                  <a:pt x="643942" y="120216"/>
                  <a:pt x="645430" y="120216"/>
                </a:cubicBezTo>
                <a:close/>
                <a:moveTo>
                  <a:pt x="663431" y="94783"/>
                </a:moveTo>
                <a:lnTo>
                  <a:pt x="673845" y="102578"/>
                </a:lnTo>
                <a:lnTo>
                  <a:pt x="665745" y="102692"/>
                </a:lnTo>
                <a:cubicBezTo>
                  <a:pt x="664555" y="102692"/>
                  <a:pt x="663848" y="102543"/>
                  <a:pt x="663625" y="102245"/>
                </a:cubicBezTo>
                <a:cubicBezTo>
                  <a:pt x="663401" y="101948"/>
                  <a:pt x="663290" y="101241"/>
                  <a:pt x="663290" y="100125"/>
                </a:cubicBezTo>
                <a:close/>
                <a:moveTo>
                  <a:pt x="141535" y="93092"/>
                </a:moveTo>
                <a:cubicBezTo>
                  <a:pt x="146000" y="93092"/>
                  <a:pt x="149833" y="94730"/>
                  <a:pt x="153032" y="98004"/>
                </a:cubicBezTo>
                <a:cubicBezTo>
                  <a:pt x="156232" y="101278"/>
                  <a:pt x="157832" y="105110"/>
                  <a:pt x="157832" y="109501"/>
                </a:cubicBezTo>
                <a:cubicBezTo>
                  <a:pt x="157832" y="113966"/>
                  <a:pt x="156232" y="117798"/>
                  <a:pt x="153032" y="120998"/>
                </a:cubicBezTo>
                <a:cubicBezTo>
                  <a:pt x="149833" y="124197"/>
                  <a:pt x="146000" y="125797"/>
                  <a:pt x="141535" y="125797"/>
                </a:cubicBezTo>
                <a:cubicBezTo>
                  <a:pt x="137071" y="125797"/>
                  <a:pt x="133238" y="124197"/>
                  <a:pt x="130038" y="120998"/>
                </a:cubicBezTo>
                <a:cubicBezTo>
                  <a:pt x="126839" y="117798"/>
                  <a:pt x="125239" y="113966"/>
                  <a:pt x="125239" y="109501"/>
                </a:cubicBezTo>
                <a:cubicBezTo>
                  <a:pt x="125239" y="105110"/>
                  <a:pt x="126839" y="101278"/>
                  <a:pt x="130038" y="98004"/>
                </a:cubicBezTo>
                <a:cubicBezTo>
                  <a:pt x="133238" y="94730"/>
                  <a:pt x="137071" y="93092"/>
                  <a:pt x="141535" y="93092"/>
                </a:cubicBezTo>
                <a:close/>
                <a:moveTo>
                  <a:pt x="28240" y="93092"/>
                </a:moveTo>
                <a:cubicBezTo>
                  <a:pt x="32705" y="93092"/>
                  <a:pt x="36537" y="94748"/>
                  <a:pt x="39737" y="98060"/>
                </a:cubicBezTo>
                <a:cubicBezTo>
                  <a:pt x="42937" y="101371"/>
                  <a:pt x="44537" y="105185"/>
                  <a:pt x="44537" y="109501"/>
                </a:cubicBezTo>
                <a:cubicBezTo>
                  <a:pt x="44537" y="113817"/>
                  <a:pt x="42918" y="117612"/>
                  <a:pt x="39681" y="120886"/>
                </a:cubicBezTo>
                <a:cubicBezTo>
                  <a:pt x="36444" y="124160"/>
                  <a:pt x="32631" y="125797"/>
                  <a:pt x="28240" y="125797"/>
                </a:cubicBezTo>
                <a:cubicBezTo>
                  <a:pt x="23850" y="125797"/>
                  <a:pt x="20017" y="124197"/>
                  <a:pt x="16743" y="120998"/>
                </a:cubicBezTo>
                <a:cubicBezTo>
                  <a:pt x="13469" y="117798"/>
                  <a:pt x="11832" y="113966"/>
                  <a:pt x="11832" y="109501"/>
                </a:cubicBezTo>
                <a:cubicBezTo>
                  <a:pt x="11832" y="105036"/>
                  <a:pt x="13450" y="101185"/>
                  <a:pt x="16687" y="97948"/>
                </a:cubicBezTo>
                <a:cubicBezTo>
                  <a:pt x="19924" y="94711"/>
                  <a:pt x="23775" y="93092"/>
                  <a:pt x="28240" y="93092"/>
                </a:cubicBezTo>
                <a:close/>
                <a:moveTo>
                  <a:pt x="469515" y="82488"/>
                </a:moveTo>
                <a:lnTo>
                  <a:pt x="469515" y="91641"/>
                </a:lnTo>
                <a:lnTo>
                  <a:pt x="564617" y="91641"/>
                </a:lnTo>
                <a:lnTo>
                  <a:pt x="564617" y="82488"/>
                </a:lnTo>
                <a:close/>
                <a:moveTo>
                  <a:pt x="267593" y="75456"/>
                </a:moveTo>
                <a:cubicBezTo>
                  <a:pt x="280839" y="78507"/>
                  <a:pt x="288987" y="80479"/>
                  <a:pt x="292038" y="81372"/>
                </a:cubicBezTo>
                <a:cubicBezTo>
                  <a:pt x="294940" y="82414"/>
                  <a:pt x="296391" y="83716"/>
                  <a:pt x="296391" y="85279"/>
                </a:cubicBezTo>
                <a:cubicBezTo>
                  <a:pt x="296391" y="86544"/>
                  <a:pt x="295796" y="87921"/>
                  <a:pt x="294605" y="89409"/>
                </a:cubicBezTo>
                <a:cubicBezTo>
                  <a:pt x="292745" y="91344"/>
                  <a:pt x="290736" y="94990"/>
                  <a:pt x="288578" y="100348"/>
                </a:cubicBezTo>
                <a:cubicBezTo>
                  <a:pt x="278383" y="127658"/>
                  <a:pt x="268635" y="151358"/>
                  <a:pt x="259333" y="171450"/>
                </a:cubicBezTo>
                <a:cubicBezTo>
                  <a:pt x="283741" y="169516"/>
                  <a:pt x="307218" y="167283"/>
                  <a:pt x="329766" y="164753"/>
                </a:cubicBezTo>
                <a:cubicBezTo>
                  <a:pt x="321580" y="151954"/>
                  <a:pt x="313804" y="140680"/>
                  <a:pt x="306437" y="130932"/>
                </a:cubicBezTo>
                <a:cubicBezTo>
                  <a:pt x="305916" y="130262"/>
                  <a:pt x="305656" y="129741"/>
                  <a:pt x="305656" y="129369"/>
                </a:cubicBezTo>
                <a:cubicBezTo>
                  <a:pt x="305656" y="128774"/>
                  <a:pt x="306549" y="127918"/>
                  <a:pt x="308335" y="126802"/>
                </a:cubicBezTo>
                <a:lnTo>
                  <a:pt x="322734" y="118207"/>
                </a:lnTo>
                <a:cubicBezTo>
                  <a:pt x="324222" y="117389"/>
                  <a:pt x="325115" y="116979"/>
                  <a:pt x="325413" y="116979"/>
                </a:cubicBezTo>
                <a:cubicBezTo>
                  <a:pt x="325710" y="116979"/>
                  <a:pt x="326343" y="117463"/>
                  <a:pt x="327310" y="118430"/>
                </a:cubicBezTo>
                <a:cubicBezTo>
                  <a:pt x="343905" y="138969"/>
                  <a:pt x="360127" y="163339"/>
                  <a:pt x="375977" y="191542"/>
                </a:cubicBezTo>
                <a:cubicBezTo>
                  <a:pt x="376424" y="192361"/>
                  <a:pt x="376647" y="192956"/>
                  <a:pt x="376647" y="193328"/>
                </a:cubicBezTo>
                <a:cubicBezTo>
                  <a:pt x="376647" y="193998"/>
                  <a:pt x="375754" y="194854"/>
                  <a:pt x="373968" y="195895"/>
                </a:cubicBezTo>
                <a:lnTo>
                  <a:pt x="356778" y="205718"/>
                </a:lnTo>
                <a:cubicBezTo>
                  <a:pt x="355513" y="206462"/>
                  <a:pt x="354583" y="206834"/>
                  <a:pt x="353988" y="206834"/>
                </a:cubicBezTo>
                <a:cubicBezTo>
                  <a:pt x="353244" y="206834"/>
                  <a:pt x="352574" y="206239"/>
                  <a:pt x="351979" y="205048"/>
                </a:cubicBezTo>
                <a:cubicBezTo>
                  <a:pt x="349746" y="200435"/>
                  <a:pt x="346174" y="193477"/>
                  <a:pt x="341263" y="184175"/>
                </a:cubicBezTo>
                <a:cubicBezTo>
                  <a:pt x="305023" y="189607"/>
                  <a:pt x="264914" y="194184"/>
                  <a:pt x="220935" y="197905"/>
                </a:cubicBezTo>
                <a:cubicBezTo>
                  <a:pt x="217289" y="198277"/>
                  <a:pt x="214424" y="199132"/>
                  <a:pt x="212340" y="200472"/>
                </a:cubicBezTo>
                <a:cubicBezTo>
                  <a:pt x="210852" y="201514"/>
                  <a:pt x="209550" y="202035"/>
                  <a:pt x="208434" y="202035"/>
                </a:cubicBezTo>
                <a:cubicBezTo>
                  <a:pt x="206871" y="202035"/>
                  <a:pt x="205718" y="200807"/>
                  <a:pt x="204974" y="198351"/>
                </a:cubicBezTo>
                <a:cubicBezTo>
                  <a:pt x="202964" y="192175"/>
                  <a:pt x="201141" y="184101"/>
                  <a:pt x="199504" y="174129"/>
                </a:cubicBezTo>
                <a:cubicBezTo>
                  <a:pt x="202109" y="174204"/>
                  <a:pt x="204416" y="174241"/>
                  <a:pt x="206425" y="174241"/>
                </a:cubicBezTo>
                <a:cubicBezTo>
                  <a:pt x="211708" y="174241"/>
                  <a:pt x="218070" y="174055"/>
                  <a:pt x="225512" y="173683"/>
                </a:cubicBezTo>
                <a:lnTo>
                  <a:pt x="231986" y="173460"/>
                </a:lnTo>
                <a:cubicBezTo>
                  <a:pt x="245455" y="144066"/>
                  <a:pt x="255277" y="119398"/>
                  <a:pt x="261454" y="99455"/>
                </a:cubicBezTo>
                <a:cubicBezTo>
                  <a:pt x="264654" y="89558"/>
                  <a:pt x="266700" y="81558"/>
                  <a:pt x="267593" y="75456"/>
                </a:cubicBezTo>
                <a:close/>
                <a:moveTo>
                  <a:pt x="469515" y="60834"/>
                </a:moveTo>
                <a:lnTo>
                  <a:pt x="469515" y="69652"/>
                </a:lnTo>
                <a:lnTo>
                  <a:pt x="564617" y="69652"/>
                </a:lnTo>
                <a:lnTo>
                  <a:pt x="564617" y="60834"/>
                </a:lnTo>
                <a:close/>
                <a:moveTo>
                  <a:pt x="448754" y="46212"/>
                </a:moveTo>
                <a:lnTo>
                  <a:pt x="480343" y="46658"/>
                </a:lnTo>
                <a:lnTo>
                  <a:pt x="554124" y="46658"/>
                </a:lnTo>
                <a:lnTo>
                  <a:pt x="585378" y="46212"/>
                </a:lnTo>
                <a:cubicBezTo>
                  <a:pt x="586643" y="46212"/>
                  <a:pt x="587387" y="46360"/>
                  <a:pt x="587611" y="46658"/>
                </a:cubicBezTo>
                <a:cubicBezTo>
                  <a:pt x="587834" y="46956"/>
                  <a:pt x="587946" y="47663"/>
                  <a:pt x="587946" y="48779"/>
                </a:cubicBezTo>
                <a:lnTo>
                  <a:pt x="587499" y="66303"/>
                </a:lnTo>
                <a:lnTo>
                  <a:pt x="587499" y="85725"/>
                </a:lnTo>
                <a:lnTo>
                  <a:pt x="587946" y="103027"/>
                </a:lnTo>
                <a:cubicBezTo>
                  <a:pt x="587946" y="104366"/>
                  <a:pt x="587797" y="105185"/>
                  <a:pt x="587499" y="105482"/>
                </a:cubicBezTo>
                <a:cubicBezTo>
                  <a:pt x="587201" y="105706"/>
                  <a:pt x="586494" y="105817"/>
                  <a:pt x="585378" y="105817"/>
                </a:cubicBezTo>
                <a:lnTo>
                  <a:pt x="554124" y="105371"/>
                </a:lnTo>
                <a:lnTo>
                  <a:pt x="504788" y="105371"/>
                </a:lnTo>
                <a:lnTo>
                  <a:pt x="512713" y="107157"/>
                </a:lnTo>
                <a:cubicBezTo>
                  <a:pt x="515169" y="107826"/>
                  <a:pt x="516396" y="108831"/>
                  <a:pt x="516396" y="110170"/>
                </a:cubicBezTo>
                <a:cubicBezTo>
                  <a:pt x="516396" y="111510"/>
                  <a:pt x="515503" y="112626"/>
                  <a:pt x="513717" y="113519"/>
                </a:cubicBezTo>
                <a:cubicBezTo>
                  <a:pt x="512080" y="114338"/>
                  <a:pt x="510555" y="115565"/>
                  <a:pt x="509141" y="117203"/>
                </a:cubicBezTo>
                <a:lnTo>
                  <a:pt x="587722" y="117203"/>
                </a:lnTo>
                <a:lnTo>
                  <a:pt x="616521" y="116756"/>
                </a:lnTo>
                <a:cubicBezTo>
                  <a:pt x="617711" y="116756"/>
                  <a:pt x="618455" y="116905"/>
                  <a:pt x="618753" y="117203"/>
                </a:cubicBezTo>
                <a:cubicBezTo>
                  <a:pt x="618976" y="117500"/>
                  <a:pt x="619088" y="118170"/>
                  <a:pt x="619088" y="119212"/>
                </a:cubicBezTo>
                <a:lnTo>
                  <a:pt x="619088" y="132830"/>
                </a:lnTo>
                <a:cubicBezTo>
                  <a:pt x="619088" y="133946"/>
                  <a:pt x="618958" y="134634"/>
                  <a:pt x="618697" y="134894"/>
                </a:cubicBezTo>
                <a:cubicBezTo>
                  <a:pt x="618437" y="135155"/>
                  <a:pt x="617711" y="135285"/>
                  <a:pt x="616521" y="135285"/>
                </a:cubicBezTo>
                <a:lnTo>
                  <a:pt x="587722" y="134839"/>
                </a:lnTo>
                <a:lnTo>
                  <a:pt x="571761" y="134839"/>
                </a:lnTo>
                <a:cubicBezTo>
                  <a:pt x="583667" y="142057"/>
                  <a:pt x="601414" y="148196"/>
                  <a:pt x="625004" y="153256"/>
                </a:cubicBezTo>
                <a:cubicBezTo>
                  <a:pt x="621730" y="157200"/>
                  <a:pt x="618902" y="161814"/>
                  <a:pt x="616521" y="167097"/>
                </a:cubicBezTo>
                <a:cubicBezTo>
                  <a:pt x="614660" y="171041"/>
                  <a:pt x="613135" y="173013"/>
                  <a:pt x="611944" y="173013"/>
                </a:cubicBezTo>
                <a:cubicBezTo>
                  <a:pt x="611795" y="173013"/>
                  <a:pt x="610046" y="172567"/>
                  <a:pt x="606698" y="171674"/>
                </a:cubicBezTo>
                <a:cubicBezTo>
                  <a:pt x="597843" y="168920"/>
                  <a:pt x="588950" y="165311"/>
                  <a:pt x="580021" y="160846"/>
                </a:cubicBezTo>
                <a:cubicBezTo>
                  <a:pt x="579425" y="166800"/>
                  <a:pt x="578867" y="171450"/>
                  <a:pt x="578346" y="174799"/>
                </a:cubicBezTo>
                <a:cubicBezTo>
                  <a:pt x="577230" y="183654"/>
                  <a:pt x="575035" y="191133"/>
                  <a:pt x="571761" y="197235"/>
                </a:cubicBezTo>
                <a:cubicBezTo>
                  <a:pt x="567444" y="204527"/>
                  <a:pt x="559073" y="208174"/>
                  <a:pt x="546646" y="208174"/>
                </a:cubicBezTo>
                <a:cubicBezTo>
                  <a:pt x="541139" y="208174"/>
                  <a:pt x="536786" y="208025"/>
                  <a:pt x="533586" y="207727"/>
                </a:cubicBezTo>
                <a:cubicBezTo>
                  <a:pt x="530833" y="207504"/>
                  <a:pt x="529159" y="207057"/>
                  <a:pt x="528563" y="206388"/>
                </a:cubicBezTo>
                <a:cubicBezTo>
                  <a:pt x="528042" y="205867"/>
                  <a:pt x="527335" y="204192"/>
                  <a:pt x="526442" y="201365"/>
                </a:cubicBezTo>
                <a:cubicBezTo>
                  <a:pt x="525103" y="196528"/>
                  <a:pt x="522982" y="191803"/>
                  <a:pt x="520080" y="187189"/>
                </a:cubicBezTo>
                <a:cubicBezTo>
                  <a:pt x="528489" y="188380"/>
                  <a:pt x="536265" y="188975"/>
                  <a:pt x="543409" y="188975"/>
                </a:cubicBezTo>
                <a:cubicBezTo>
                  <a:pt x="548766" y="188975"/>
                  <a:pt x="552041" y="187449"/>
                  <a:pt x="553231" y="184398"/>
                </a:cubicBezTo>
                <a:cubicBezTo>
                  <a:pt x="554496" y="181347"/>
                  <a:pt x="555650" y="176250"/>
                  <a:pt x="556692" y="169106"/>
                </a:cubicBezTo>
                <a:lnTo>
                  <a:pt x="518740" y="169106"/>
                </a:lnTo>
                <a:cubicBezTo>
                  <a:pt x="513978" y="178557"/>
                  <a:pt x="507355" y="186184"/>
                  <a:pt x="498872" y="191989"/>
                </a:cubicBezTo>
                <a:cubicBezTo>
                  <a:pt x="487114" y="200249"/>
                  <a:pt x="470557" y="206127"/>
                  <a:pt x="449201" y="209625"/>
                </a:cubicBezTo>
                <a:cubicBezTo>
                  <a:pt x="446894" y="210071"/>
                  <a:pt x="445145" y="210295"/>
                  <a:pt x="443954" y="210295"/>
                </a:cubicBezTo>
                <a:cubicBezTo>
                  <a:pt x="442168" y="210295"/>
                  <a:pt x="440568" y="208397"/>
                  <a:pt x="439155" y="204602"/>
                </a:cubicBezTo>
                <a:cubicBezTo>
                  <a:pt x="437741" y="200658"/>
                  <a:pt x="435285" y="196379"/>
                  <a:pt x="431788" y="191765"/>
                </a:cubicBezTo>
                <a:cubicBezTo>
                  <a:pt x="457684" y="189682"/>
                  <a:pt x="475841" y="184882"/>
                  <a:pt x="486259" y="177366"/>
                </a:cubicBezTo>
                <a:cubicBezTo>
                  <a:pt x="489607" y="174911"/>
                  <a:pt x="492510" y="172157"/>
                  <a:pt x="494965" y="169106"/>
                </a:cubicBezTo>
                <a:lnTo>
                  <a:pt x="492175" y="169106"/>
                </a:lnTo>
                <a:lnTo>
                  <a:pt x="462483" y="169553"/>
                </a:lnTo>
                <a:cubicBezTo>
                  <a:pt x="461293" y="169553"/>
                  <a:pt x="460549" y="169367"/>
                  <a:pt x="460251" y="168995"/>
                </a:cubicBezTo>
                <a:cubicBezTo>
                  <a:pt x="460028" y="168697"/>
                  <a:pt x="459916" y="167953"/>
                  <a:pt x="459916" y="166762"/>
                </a:cubicBezTo>
                <a:lnTo>
                  <a:pt x="459916" y="159284"/>
                </a:lnTo>
                <a:cubicBezTo>
                  <a:pt x="451433" y="164195"/>
                  <a:pt x="441685" y="168846"/>
                  <a:pt x="430671" y="173236"/>
                </a:cubicBezTo>
                <a:cubicBezTo>
                  <a:pt x="427993" y="174427"/>
                  <a:pt x="426244" y="175022"/>
                  <a:pt x="425425" y="175022"/>
                </a:cubicBezTo>
                <a:cubicBezTo>
                  <a:pt x="424011" y="175022"/>
                  <a:pt x="422263" y="173125"/>
                  <a:pt x="420179" y="169330"/>
                </a:cubicBezTo>
                <a:cubicBezTo>
                  <a:pt x="417203" y="164269"/>
                  <a:pt x="414003" y="160363"/>
                  <a:pt x="410580" y="157609"/>
                </a:cubicBezTo>
                <a:cubicBezTo>
                  <a:pt x="433871" y="150838"/>
                  <a:pt x="451693" y="143247"/>
                  <a:pt x="464046" y="134839"/>
                </a:cubicBezTo>
                <a:lnTo>
                  <a:pt x="446522" y="134839"/>
                </a:lnTo>
                <a:lnTo>
                  <a:pt x="417947" y="135285"/>
                </a:lnTo>
                <a:cubicBezTo>
                  <a:pt x="416384" y="135285"/>
                  <a:pt x="415602" y="134467"/>
                  <a:pt x="415602" y="132830"/>
                </a:cubicBezTo>
                <a:lnTo>
                  <a:pt x="415602" y="119212"/>
                </a:lnTo>
                <a:cubicBezTo>
                  <a:pt x="415602" y="117575"/>
                  <a:pt x="416384" y="116756"/>
                  <a:pt x="417947" y="116756"/>
                </a:cubicBezTo>
                <a:lnTo>
                  <a:pt x="446522" y="117203"/>
                </a:lnTo>
                <a:lnTo>
                  <a:pt x="483691" y="117203"/>
                </a:lnTo>
                <a:cubicBezTo>
                  <a:pt x="486891" y="113631"/>
                  <a:pt x="489644" y="109687"/>
                  <a:pt x="491951" y="105371"/>
                </a:cubicBezTo>
                <a:lnTo>
                  <a:pt x="480343" y="105371"/>
                </a:lnTo>
                <a:lnTo>
                  <a:pt x="448754" y="105817"/>
                </a:lnTo>
                <a:cubicBezTo>
                  <a:pt x="447489" y="105817"/>
                  <a:pt x="446745" y="105631"/>
                  <a:pt x="446522" y="105259"/>
                </a:cubicBezTo>
                <a:cubicBezTo>
                  <a:pt x="446298" y="104961"/>
                  <a:pt x="446187" y="104217"/>
                  <a:pt x="446187" y="103027"/>
                </a:cubicBezTo>
                <a:lnTo>
                  <a:pt x="446745" y="85725"/>
                </a:lnTo>
                <a:lnTo>
                  <a:pt x="446745" y="66303"/>
                </a:lnTo>
                <a:lnTo>
                  <a:pt x="446187" y="48779"/>
                </a:lnTo>
                <a:cubicBezTo>
                  <a:pt x="446187" y="47514"/>
                  <a:pt x="446336" y="46770"/>
                  <a:pt x="446633" y="46546"/>
                </a:cubicBezTo>
                <a:cubicBezTo>
                  <a:pt x="446931" y="46323"/>
                  <a:pt x="447638" y="46212"/>
                  <a:pt x="448754" y="46212"/>
                </a:cubicBezTo>
                <a:close/>
                <a:moveTo>
                  <a:pt x="84832" y="36389"/>
                </a:moveTo>
                <a:cubicBezTo>
                  <a:pt x="89148" y="36389"/>
                  <a:pt x="92943" y="38007"/>
                  <a:pt x="96217" y="41244"/>
                </a:cubicBezTo>
                <a:cubicBezTo>
                  <a:pt x="99492" y="44481"/>
                  <a:pt x="101129" y="48295"/>
                  <a:pt x="101129" y="52686"/>
                </a:cubicBezTo>
                <a:cubicBezTo>
                  <a:pt x="101129" y="57076"/>
                  <a:pt x="99529" y="60908"/>
                  <a:pt x="96329" y="64182"/>
                </a:cubicBezTo>
                <a:cubicBezTo>
                  <a:pt x="93129" y="67457"/>
                  <a:pt x="89297" y="69094"/>
                  <a:pt x="84832" y="69094"/>
                </a:cubicBezTo>
                <a:cubicBezTo>
                  <a:pt x="80367" y="69094"/>
                  <a:pt x="76535" y="67457"/>
                  <a:pt x="73335" y="64182"/>
                </a:cubicBezTo>
                <a:cubicBezTo>
                  <a:pt x="70135" y="60908"/>
                  <a:pt x="68535" y="57076"/>
                  <a:pt x="68535" y="52686"/>
                </a:cubicBezTo>
                <a:cubicBezTo>
                  <a:pt x="68535" y="48295"/>
                  <a:pt x="70172" y="44481"/>
                  <a:pt x="73447" y="41244"/>
                </a:cubicBezTo>
                <a:cubicBezTo>
                  <a:pt x="76721" y="38007"/>
                  <a:pt x="80516" y="36389"/>
                  <a:pt x="84832" y="36389"/>
                </a:cubicBezTo>
                <a:close/>
                <a:moveTo>
                  <a:pt x="156716" y="24669"/>
                </a:moveTo>
                <a:lnTo>
                  <a:pt x="169664" y="37617"/>
                </a:lnTo>
                <a:lnTo>
                  <a:pt x="97780" y="109501"/>
                </a:lnTo>
                <a:lnTo>
                  <a:pt x="169664" y="181273"/>
                </a:lnTo>
                <a:lnTo>
                  <a:pt x="156716" y="194333"/>
                </a:lnTo>
                <a:lnTo>
                  <a:pt x="84832" y="122449"/>
                </a:lnTo>
                <a:lnTo>
                  <a:pt x="13060" y="194109"/>
                </a:lnTo>
                <a:lnTo>
                  <a:pt x="0" y="181050"/>
                </a:lnTo>
                <a:lnTo>
                  <a:pt x="71884" y="109501"/>
                </a:lnTo>
                <a:lnTo>
                  <a:pt x="0" y="37728"/>
                </a:lnTo>
                <a:lnTo>
                  <a:pt x="13060" y="24892"/>
                </a:lnTo>
                <a:lnTo>
                  <a:pt x="84832" y="96553"/>
                </a:lnTo>
                <a:close/>
                <a:moveTo>
                  <a:pt x="251854" y="6586"/>
                </a:moveTo>
                <a:cubicBezTo>
                  <a:pt x="261305" y="9265"/>
                  <a:pt x="268821" y="11944"/>
                  <a:pt x="274402" y="14623"/>
                </a:cubicBezTo>
                <a:cubicBezTo>
                  <a:pt x="276709" y="15665"/>
                  <a:pt x="277862" y="16967"/>
                  <a:pt x="277862" y="18530"/>
                </a:cubicBezTo>
                <a:cubicBezTo>
                  <a:pt x="277862" y="19795"/>
                  <a:pt x="277192" y="20911"/>
                  <a:pt x="275853" y="21878"/>
                </a:cubicBezTo>
                <a:cubicBezTo>
                  <a:pt x="274067" y="23143"/>
                  <a:pt x="272318" y="25524"/>
                  <a:pt x="270607" y="29022"/>
                </a:cubicBezTo>
                <a:cubicBezTo>
                  <a:pt x="253417" y="63922"/>
                  <a:pt x="231019" y="91939"/>
                  <a:pt x="203411" y="113072"/>
                </a:cubicBezTo>
                <a:cubicBezTo>
                  <a:pt x="200732" y="115231"/>
                  <a:pt x="198983" y="116310"/>
                  <a:pt x="198165" y="116310"/>
                </a:cubicBezTo>
                <a:cubicBezTo>
                  <a:pt x="197272" y="116310"/>
                  <a:pt x="195821" y="114635"/>
                  <a:pt x="193811" y="111287"/>
                </a:cubicBezTo>
                <a:cubicBezTo>
                  <a:pt x="189496" y="104217"/>
                  <a:pt x="185217" y="99269"/>
                  <a:pt x="180975" y="96441"/>
                </a:cubicBezTo>
                <a:cubicBezTo>
                  <a:pt x="210517" y="78358"/>
                  <a:pt x="232544" y="53355"/>
                  <a:pt x="247055" y="21432"/>
                </a:cubicBezTo>
                <a:cubicBezTo>
                  <a:pt x="248841" y="17711"/>
                  <a:pt x="250441" y="12762"/>
                  <a:pt x="251854" y="6586"/>
                </a:cubicBezTo>
                <a:close/>
                <a:moveTo>
                  <a:pt x="320948" y="6251"/>
                </a:moveTo>
                <a:cubicBezTo>
                  <a:pt x="321618" y="6251"/>
                  <a:pt x="322287" y="6921"/>
                  <a:pt x="322957" y="8260"/>
                </a:cubicBezTo>
                <a:cubicBezTo>
                  <a:pt x="330919" y="26938"/>
                  <a:pt x="342156" y="44165"/>
                  <a:pt x="356667" y="59941"/>
                </a:cubicBezTo>
                <a:cubicBezTo>
                  <a:pt x="369019" y="73335"/>
                  <a:pt x="382525" y="84274"/>
                  <a:pt x="397185" y="92757"/>
                </a:cubicBezTo>
                <a:cubicBezTo>
                  <a:pt x="393241" y="95883"/>
                  <a:pt x="389000" y="101613"/>
                  <a:pt x="384460" y="109947"/>
                </a:cubicBezTo>
                <a:cubicBezTo>
                  <a:pt x="382674" y="113296"/>
                  <a:pt x="381223" y="114970"/>
                  <a:pt x="380107" y="114970"/>
                </a:cubicBezTo>
                <a:cubicBezTo>
                  <a:pt x="379363" y="114970"/>
                  <a:pt x="377763" y="113966"/>
                  <a:pt x="375307" y="111956"/>
                </a:cubicBezTo>
                <a:cubicBezTo>
                  <a:pt x="342193" y="86804"/>
                  <a:pt x="317339" y="55327"/>
                  <a:pt x="300745" y="17525"/>
                </a:cubicBezTo>
                <a:cubicBezTo>
                  <a:pt x="300447" y="16781"/>
                  <a:pt x="300298" y="16223"/>
                  <a:pt x="300298" y="15851"/>
                </a:cubicBezTo>
                <a:cubicBezTo>
                  <a:pt x="300298" y="15181"/>
                  <a:pt x="301228" y="14399"/>
                  <a:pt x="303088" y="13507"/>
                </a:cubicBezTo>
                <a:lnTo>
                  <a:pt x="318381" y="7032"/>
                </a:lnTo>
                <a:cubicBezTo>
                  <a:pt x="319571" y="6512"/>
                  <a:pt x="320427" y="6251"/>
                  <a:pt x="320948" y="6251"/>
                </a:cubicBezTo>
                <a:close/>
                <a:moveTo>
                  <a:pt x="471636" y="0"/>
                </a:moveTo>
                <a:cubicBezTo>
                  <a:pt x="480343" y="298"/>
                  <a:pt x="487561" y="745"/>
                  <a:pt x="493291" y="1340"/>
                </a:cubicBezTo>
                <a:cubicBezTo>
                  <a:pt x="495449" y="1637"/>
                  <a:pt x="496528" y="2344"/>
                  <a:pt x="496528" y="3461"/>
                </a:cubicBezTo>
                <a:cubicBezTo>
                  <a:pt x="496528" y="3833"/>
                  <a:pt x="496156" y="4949"/>
                  <a:pt x="495412" y="6809"/>
                </a:cubicBezTo>
                <a:cubicBezTo>
                  <a:pt x="494668" y="8744"/>
                  <a:pt x="494295" y="11200"/>
                  <a:pt x="494295" y="14176"/>
                </a:cubicBezTo>
                <a:lnTo>
                  <a:pt x="539056" y="14176"/>
                </a:lnTo>
                <a:lnTo>
                  <a:pt x="538010" y="896"/>
                </a:lnTo>
                <a:lnTo>
                  <a:pt x="579907" y="32259"/>
                </a:lnTo>
                <a:lnTo>
                  <a:pt x="560487" y="32259"/>
                </a:lnTo>
                <a:cubicBezTo>
                  <a:pt x="560561" y="33077"/>
                  <a:pt x="560710" y="34752"/>
                  <a:pt x="560933" y="37282"/>
                </a:cubicBezTo>
                <a:cubicBezTo>
                  <a:pt x="561008" y="38472"/>
                  <a:pt x="561045" y="39217"/>
                  <a:pt x="561045" y="39514"/>
                </a:cubicBezTo>
                <a:cubicBezTo>
                  <a:pt x="561045" y="40779"/>
                  <a:pt x="560859" y="41523"/>
                  <a:pt x="560487" y="41747"/>
                </a:cubicBezTo>
                <a:cubicBezTo>
                  <a:pt x="560189" y="41970"/>
                  <a:pt x="559445" y="42082"/>
                  <a:pt x="558254" y="42082"/>
                </a:cubicBezTo>
                <a:lnTo>
                  <a:pt x="541288" y="42082"/>
                </a:lnTo>
                <a:cubicBezTo>
                  <a:pt x="540023" y="42082"/>
                  <a:pt x="539242" y="41933"/>
                  <a:pt x="538944" y="41635"/>
                </a:cubicBezTo>
                <a:cubicBezTo>
                  <a:pt x="538721" y="41337"/>
                  <a:pt x="538609" y="40630"/>
                  <a:pt x="538609" y="39514"/>
                </a:cubicBezTo>
                <a:lnTo>
                  <a:pt x="538832" y="32259"/>
                </a:lnTo>
                <a:lnTo>
                  <a:pt x="494295" y="32259"/>
                </a:lnTo>
                <a:cubicBezTo>
                  <a:pt x="494295" y="33301"/>
                  <a:pt x="494407" y="34975"/>
                  <a:pt x="494630" y="37282"/>
                </a:cubicBezTo>
                <a:cubicBezTo>
                  <a:pt x="494705" y="38472"/>
                  <a:pt x="494742" y="39217"/>
                  <a:pt x="494742" y="39514"/>
                </a:cubicBezTo>
                <a:cubicBezTo>
                  <a:pt x="494742" y="40779"/>
                  <a:pt x="494556" y="41523"/>
                  <a:pt x="494184" y="41747"/>
                </a:cubicBezTo>
                <a:cubicBezTo>
                  <a:pt x="493886" y="41970"/>
                  <a:pt x="493142" y="42082"/>
                  <a:pt x="491951" y="42082"/>
                </a:cubicBezTo>
                <a:lnTo>
                  <a:pt x="475097" y="42082"/>
                </a:lnTo>
                <a:cubicBezTo>
                  <a:pt x="473757" y="42082"/>
                  <a:pt x="472938" y="41933"/>
                  <a:pt x="472641" y="41635"/>
                </a:cubicBezTo>
                <a:cubicBezTo>
                  <a:pt x="472418" y="41337"/>
                  <a:pt x="472306" y="40630"/>
                  <a:pt x="472306" y="39514"/>
                </a:cubicBezTo>
                <a:lnTo>
                  <a:pt x="472529" y="32259"/>
                </a:lnTo>
                <a:lnTo>
                  <a:pt x="447415" y="32259"/>
                </a:lnTo>
                <a:lnTo>
                  <a:pt x="418616" y="32705"/>
                </a:lnTo>
                <a:cubicBezTo>
                  <a:pt x="417426" y="32705"/>
                  <a:pt x="416682" y="32557"/>
                  <a:pt x="416384" y="32259"/>
                </a:cubicBezTo>
                <a:cubicBezTo>
                  <a:pt x="416161" y="31887"/>
                  <a:pt x="416049" y="31105"/>
                  <a:pt x="416049" y="29915"/>
                </a:cubicBezTo>
                <a:lnTo>
                  <a:pt x="416049" y="16185"/>
                </a:lnTo>
                <a:cubicBezTo>
                  <a:pt x="416049" y="14995"/>
                  <a:pt x="416198" y="14288"/>
                  <a:pt x="416495" y="14065"/>
                </a:cubicBezTo>
                <a:cubicBezTo>
                  <a:pt x="416793" y="13841"/>
                  <a:pt x="417500" y="13730"/>
                  <a:pt x="418616" y="13730"/>
                </a:cubicBezTo>
                <a:lnTo>
                  <a:pt x="447415" y="14176"/>
                </a:lnTo>
                <a:lnTo>
                  <a:pt x="472753" y="14176"/>
                </a:lnTo>
                <a:cubicBezTo>
                  <a:pt x="472455" y="7553"/>
                  <a:pt x="472083" y="2828"/>
                  <a:pt x="471636" y="0"/>
                </a:cubicBezTo>
                <a:close/>
              </a:path>
            </a:pathLst>
          </a:custGeom>
          <a:solidFill>
            <a:srgbClr val="E7F4FA"/>
          </a:solidFill>
          <a:ln>
            <a:noFill/>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endParaRPr kumimoji="1" lang="ja-JP" altLang="en-US" b="1" dirty="0"/>
          </a:p>
        </p:txBody>
      </p:sp>
      <p:sp>
        <p:nvSpPr>
          <p:cNvPr id="54" name="正方形/長方形 53">
            <a:extLst>
              <a:ext uri="{FF2B5EF4-FFF2-40B4-BE49-F238E27FC236}">
                <a16:creationId xmlns:a16="http://schemas.microsoft.com/office/drawing/2014/main" id="{556F69B5-7DEE-38FC-149E-3C970FFC5ED5}"/>
              </a:ext>
            </a:extLst>
          </p:cNvPr>
          <p:cNvSpPr/>
          <p:nvPr userDrawn="1"/>
        </p:nvSpPr>
        <p:spPr>
          <a:xfrm>
            <a:off x="613522" y="6752233"/>
            <a:ext cx="5706066" cy="1331687"/>
          </a:xfrm>
          <a:prstGeom prst="rect">
            <a:avLst/>
          </a:prstGeom>
          <a:solidFill>
            <a:srgbClr val="AECDEA"/>
          </a:solidFill>
          <a:ln>
            <a:solidFill>
              <a:srgbClr val="82B2E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55" name="正方形/長方形 54">
            <a:extLst>
              <a:ext uri="{FF2B5EF4-FFF2-40B4-BE49-F238E27FC236}">
                <a16:creationId xmlns:a16="http://schemas.microsoft.com/office/drawing/2014/main" id="{308EB645-EDD9-FCB6-B911-E625B9FDCC7E}"/>
              </a:ext>
            </a:extLst>
          </p:cNvPr>
          <p:cNvSpPr/>
          <p:nvPr userDrawn="1"/>
        </p:nvSpPr>
        <p:spPr>
          <a:xfrm>
            <a:off x="613522" y="8174262"/>
            <a:ext cx="5706066" cy="1331687"/>
          </a:xfrm>
          <a:prstGeom prst="rect">
            <a:avLst/>
          </a:prstGeom>
          <a:solidFill>
            <a:srgbClr val="AECDEA"/>
          </a:solidFill>
          <a:ln>
            <a:solidFill>
              <a:srgbClr val="82B2E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6" name="テキスト ボックス 55">
            <a:extLst>
              <a:ext uri="{FF2B5EF4-FFF2-40B4-BE49-F238E27FC236}">
                <a16:creationId xmlns:a16="http://schemas.microsoft.com/office/drawing/2014/main" id="{667E3589-8E79-9905-64A1-9158919FBC58}"/>
              </a:ext>
            </a:extLst>
          </p:cNvPr>
          <p:cNvSpPr txBox="1"/>
          <p:nvPr userDrawn="1"/>
        </p:nvSpPr>
        <p:spPr>
          <a:xfrm>
            <a:off x="651620" y="8174262"/>
            <a:ext cx="6092167" cy="369332"/>
          </a:xfrm>
          <a:prstGeom prst="rect">
            <a:avLst/>
          </a:prstGeom>
          <a:noFill/>
        </p:spPr>
        <p:txBody>
          <a:bodyPr wrap="square" rtlCol="0">
            <a:spAutoFit/>
          </a:bodyPr>
          <a:lstStyle/>
          <a:p>
            <a:r>
              <a:rPr kumimoji="1" lang="ja-JP" altLang="en-US" dirty="0">
                <a:solidFill>
                  <a:srgbClr val="003198"/>
                </a:solidFill>
              </a:rPr>
              <a:t>工業化、実用化のために未解決の課題</a:t>
            </a:r>
          </a:p>
        </p:txBody>
      </p:sp>
      <p:sp>
        <p:nvSpPr>
          <p:cNvPr id="57" name="テキスト ボックス 56">
            <a:extLst>
              <a:ext uri="{FF2B5EF4-FFF2-40B4-BE49-F238E27FC236}">
                <a16:creationId xmlns:a16="http://schemas.microsoft.com/office/drawing/2014/main" id="{B2D0860A-1B70-0004-CCA3-913FFA718EE0}"/>
              </a:ext>
            </a:extLst>
          </p:cNvPr>
          <p:cNvSpPr txBox="1"/>
          <p:nvPr userDrawn="1"/>
        </p:nvSpPr>
        <p:spPr>
          <a:xfrm>
            <a:off x="613521" y="6752233"/>
            <a:ext cx="4859974" cy="369332"/>
          </a:xfrm>
          <a:prstGeom prst="rect">
            <a:avLst/>
          </a:prstGeom>
          <a:noFill/>
        </p:spPr>
        <p:txBody>
          <a:bodyPr wrap="square" rtlCol="0">
            <a:spAutoFit/>
          </a:bodyPr>
          <a:lstStyle/>
          <a:p>
            <a:r>
              <a:rPr kumimoji="1" lang="ja-JP" altLang="en-US" dirty="0">
                <a:solidFill>
                  <a:srgbClr val="003198"/>
                </a:solidFill>
              </a:rPr>
              <a:t>自分たちが従来技術の問題を解決できる理由</a:t>
            </a:r>
          </a:p>
        </p:txBody>
      </p:sp>
      <p:sp>
        <p:nvSpPr>
          <p:cNvPr id="58" name="正方形/長方形 57">
            <a:extLst>
              <a:ext uri="{FF2B5EF4-FFF2-40B4-BE49-F238E27FC236}">
                <a16:creationId xmlns:a16="http://schemas.microsoft.com/office/drawing/2014/main" id="{C5B93213-A4E1-9C35-7239-4291894EA384}"/>
              </a:ext>
            </a:extLst>
          </p:cNvPr>
          <p:cNvSpPr/>
          <p:nvPr userDrawn="1"/>
        </p:nvSpPr>
        <p:spPr>
          <a:xfrm>
            <a:off x="7028194" y="2486146"/>
            <a:ext cx="5706066" cy="1331687"/>
          </a:xfrm>
          <a:prstGeom prst="rect">
            <a:avLst/>
          </a:prstGeom>
          <a:solidFill>
            <a:srgbClr val="AECDEA"/>
          </a:solidFill>
          <a:ln>
            <a:solidFill>
              <a:srgbClr val="82B2E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9" name="正方形/長方形 58">
            <a:extLst>
              <a:ext uri="{FF2B5EF4-FFF2-40B4-BE49-F238E27FC236}">
                <a16:creationId xmlns:a16="http://schemas.microsoft.com/office/drawing/2014/main" id="{BF26C5A2-00D6-4F90-B80D-100097C3C50E}"/>
              </a:ext>
            </a:extLst>
          </p:cNvPr>
          <p:cNvSpPr/>
          <p:nvPr userDrawn="1"/>
        </p:nvSpPr>
        <p:spPr>
          <a:xfrm>
            <a:off x="7028194" y="3908175"/>
            <a:ext cx="5706066" cy="1331687"/>
          </a:xfrm>
          <a:prstGeom prst="rect">
            <a:avLst/>
          </a:prstGeom>
          <a:solidFill>
            <a:srgbClr val="AECDEA"/>
          </a:solidFill>
          <a:ln>
            <a:solidFill>
              <a:srgbClr val="82B2E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0" name="テキスト ボックス 59">
            <a:extLst>
              <a:ext uri="{FF2B5EF4-FFF2-40B4-BE49-F238E27FC236}">
                <a16:creationId xmlns:a16="http://schemas.microsoft.com/office/drawing/2014/main" id="{8E07804A-BDEB-9689-EC53-ED8B0D79303F}"/>
              </a:ext>
            </a:extLst>
          </p:cNvPr>
          <p:cNvSpPr txBox="1"/>
          <p:nvPr userDrawn="1"/>
        </p:nvSpPr>
        <p:spPr>
          <a:xfrm>
            <a:off x="7028192" y="2486146"/>
            <a:ext cx="5407097" cy="369332"/>
          </a:xfrm>
          <a:prstGeom prst="rect">
            <a:avLst/>
          </a:prstGeom>
          <a:noFill/>
        </p:spPr>
        <p:txBody>
          <a:bodyPr wrap="square" rtlCol="0">
            <a:spAutoFit/>
          </a:bodyPr>
          <a:lstStyle/>
          <a:p>
            <a:r>
              <a:rPr kumimoji="1" lang="ja-JP" altLang="en-US" dirty="0">
                <a:solidFill>
                  <a:srgbClr val="003198"/>
                </a:solidFill>
              </a:rPr>
              <a:t>川下企業が抱える具体的な課題</a:t>
            </a:r>
          </a:p>
        </p:txBody>
      </p:sp>
      <p:sp>
        <p:nvSpPr>
          <p:cNvPr id="61" name="テキスト ボックス 60">
            <a:extLst>
              <a:ext uri="{FF2B5EF4-FFF2-40B4-BE49-F238E27FC236}">
                <a16:creationId xmlns:a16="http://schemas.microsoft.com/office/drawing/2014/main" id="{E8FACB99-2913-FE7F-8BBA-A004030FB41B}"/>
              </a:ext>
            </a:extLst>
          </p:cNvPr>
          <p:cNvSpPr txBox="1"/>
          <p:nvPr userDrawn="1"/>
        </p:nvSpPr>
        <p:spPr>
          <a:xfrm>
            <a:off x="7028192" y="3908175"/>
            <a:ext cx="6241421" cy="369332"/>
          </a:xfrm>
          <a:prstGeom prst="rect">
            <a:avLst/>
          </a:prstGeom>
          <a:noFill/>
        </p:spPr>
        <p:txBody>
          <a:bodyPr wrap="square" rtlCol="0">
            <a:spAutoFit/>
          </a:bodyPr>
          <a:lstStyle/>
          <a:p>
            <a:r>
              <a:rPr kumimoji="1" lang="ja-JP" altLang="en-US" dirty="0">
                <a:solidFill>
                  <a:srgbClr val="003198"/>
                </a:solidFill>
              </a:rPr>
              <a:t>川下企業が本研究開発による製品を購入するメリット</a:t>
            </a:r>
          </a:p>
        </p:txBody>
      </p:sp>
      <p:sp>
        <p:nvSpPr>
          <p:cNvPr id="62" name="正方形/長方形 61">
            <a:extLst>
              <a:ext uri="{FF2B5EF4-FFF2-40B4-BE49-F238E27FC236}">
                <a16:creationId xmlns:a16="http://schemas.microsoft.com/office/drawing/2014/main" id="{14714AA1-CF26-5567-142D-9CE23333DA84}"/>
              </a:ext>
            </a:extLst>
          </p:cNvPr>
          <p:cNvSpPr/>
          <p:nvPr userDrawn="1"/>
        </p:nvSpPr>
        <p:spPr>
          <a:xfrm>
            <a:off x="7042067" y="5330204"/>
            <a:ext cx="5706066" cy="1331687"/>
          </a:xfrm>
          <a:prstGeom prst="rect">
            <a:avLst/>
          </a:prstGeom>
          <a:solidFill>
            <a:srgbClr val="AECDEA"/>
          </a:solidFill>
          <a:ln>
            <a:solidFill>
              <a:srgbClr val="82B2E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3" name="正方形/長方形 62">
            <a:extLst>
              <a:ext uri="{FF2B5EF4-FFF2-40B4-BE49-F238E27FC236}">
                <a16:creationId xmlns:a16="http://schemas.microsoft.com/office/drawing/2014/main" id="{BCFCFF7F-B058-1F1D-38E9-B526AEDC8275}"/>
              </a:ext>
            </a:extLst>
          </p:cNvPr>
          <p:cNvSpPr/>
          <p:nvPr userDrawn="1"/>
        </p:nvSpPr>
        <p:spPr>
          <a:xfrm>
            <a:off x="7042067" y="6752233"/>
            <a:ext cx="5706066" cy="1331687"/>
          </a:xfrm>
          <a:prstGeom prst="rect">
            <a:avLst/>
          </a:prstGeom>
          <a:solidFill>
            <a:srgbClr val="AECDEA"/>
          </a:solidFill>
          <a:ln>
            <a:solidFill>
              <a:srgbClr val="82B2E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4" name="テキスト ボックス 63">
            <a:extLst>
              <a:ext uri="{FF2B5EF4-FFF2-40B4-BE49-F238E27FC236}">
                <a16:creationId xmlns:a16="http://schemas.microsoft.com/office/drawing/2014/main" id="{A73043B8-2085-1BB4-A6C6-454DA04F54AD}"/>
              </a:ext>
            </a:extLst>
          </p:cNvPr>
          <p:cNvSpPr txBox="1"/>
          <p:nvPr userDrawn="1"/>
        </p:nvSpPr>
        <p:spPr>
          <a:xfrm>
            <a:off x="7042066" y="5330204"/>
            <a:ext cx="6465242" cy="369332"/>
          </a:xfrm>
          <a:prstGeom prst="rect">
            <a:avLst/>
          </a:prstGeom>
          <a:noFill/>
        </p:spPr>
        <p:txBody>
          <a:bodyPr wrap="square" rtlCol="0">
            <a:spAutoFit/>
          </a:bodyPr>
          <a:lstStyle/>
          <a:p>
            <a:r>
              <a:rPr kumimoji="1" lang="ja-JP" altLang="en-US" dirty="0">
                <a:solidFill>
                  <a:srgbClr val="003198"/>
                </a:solidFill>
              </a:rPr>
              <a:t>関連最終製品等の売上高実績や将来の市場予測データ</a:t>
            </a:r>
          </a:p>
        </p:txBody>
      </p:sp>
      <p:sp>
        <p:nvSpPr>
          <p:cNvPr id="65" name="テキスト ボックス 64">
            <a:extLst>
              <a:ext uri="{FF2B5EF4-FFF2-40B4-BE49-F238E27FC236}">
                <a16:creationId xmlns:a16="http://schemas.microsoft.com/office/drawing/2014/main" id="{8A193D68-EF85-E7AF-DB82-913473503882}"/>
              </a:ext>
            </a:extLst>
          </p:cNvPr>
          <p:cNvSpPr txBox="1"/>
          <p:nvPr userDrawn="1"/>
        </p:nvSpPr>
        <p:spPr>
          <a:xfrm>
            <a:off x="7042066" y="6752233"/>
            <a:ext cx="2262158" cy="369332"/>
          </a:xfrm>
          <a:prstGeom prst="rect">
            <a:avLst/>
          </a:prstGeom>
          <a:noFill/>
        </p:spPr>
        <p:txBody>
          <a:bodyPr wrap="square" rtlCol="0">
            <a:spAutoFit/>
          </a:bodyPr>
          <a:lstStyle/>
          <a:p>
            <a:r>
              <a:rPr kumimoji="1" lang="ja-JP" altLang="en-US" dirty="0">
                <a:solidFill>
                  <a:srgbClr val="003198"/>
                </a:solidFill>
              </a:rPr>
              <a:t>推測する売上高</a:t>
            </a:r>
          </a:p>
        </p:txBody>
      </p:sp>
      <p:sp>
        <p:nvSpPr>
          <p:cNvPr id="66" name="正方形/長方形 65">
            <a:extLst>
              <a:ext uri="{FF2B5EF4-FFF2-40B4-BE49-F238E27FC236}">
                <a16:creationId xmlns:a16="http://schemas.microsoft.com/office/drawing/2014/main" id="{C7272A54-BE47-8233-DF8F-30CF8385CB5B}"/>
              </a:ext>
            </a:extLst>
          </p:cNvPr>
          <p:cNvSpPr/>
          <p:nvPr userDrawn="1"/>
        </p:nvSpPr>
        <p:spPr>
          <a:xfrm>
            <a:off x="7042067" y="8174262"/>
            <a:ext cx="5706066" cy="1331687"/>
          </a:xfrm>
          <a:prstGeom prst="rect">
            <a:avLst/>
          </a:prstGeom>
          <a:solidFill>
            <a:srgbClr val="AECDEA"/>
          </a:solidFill>
          <a:ln>
            <a:solidFill>
              <a:srgbClr val="82B2E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7" name="テキスト ボックス 66">
            <a:extLst>
              <a:ext uri="{FF2B5EF4-FFF2-40B4-BE49-F238E27FC236}">
                <a16:creationId xmlns:a16="http://schemas.microsoft.com/office/drawing/2014/main" id="{AB261E30-5789-707E-C8DB-A302F4034819}"/>
              </a:ext>
            </a:extLst>
          </p:cNvPr>
          <p:cNvSpPr txBox="1"/>
          <p:nvPr userDrawn="1"/>
        </p:nvSpPr>
        <p:spPr>
          <a:xfrm>
            <a:off x="7042065" y="8174262"/>
            <a:ext cx="5384677" cy="369332"/>
          </a:xfrm>
          <a:prstGeom prst="rect">
            <a:avLst/>
          </a:prstGeom>
          <a:noFill/>
        </p:spPr>
        <p:txBody>
          <a:bodyPr wrap="square" rtlCol="0">
            <a:spAutoFit/>
          </a:bodyPr>
          <a:lstStyle/>
          <a:p>
            <a:r>
              <a:rPr kumimoji="1" lang="ja-JP" altLang="en-US" dirty="0">
                <a:solidFill>
                  <a:srgbClr val="003198"/>
                </a:solidFill>
              </a:rPr>
              <a:t>製品の製造から販売までの事業化体制</a:t>
            </a:r>
          </a:p>
        </p:txBody>
      </p:sp>
      <p:sp>
        <p:nvSpPr>
          <p:cNvPr id="68" name="正方形/長方形 67">
            <a:extLst>
              <a:ext uri="{FF2B5EF4-FFF2-40B4-BE49-F238E27FC236}">
                <a16:creationId xmlns:a16="http://schemas.microsoft.com/office/drawing/2014/main" id="{448B559A-D900-E5AF-9FF4-F5427CFF7570}"/>
              </a:ext>
            </a:extLst>
          </p:cNvPr>
          <p:cNvSpPr/>
          <p:nvPr userDrawn="1"/>
        </p:nvSpPr>
        <p:spPr>
          <a:xfrm>
            <a:off x="7042067" y="1064117"/>
            <a:ext cx="5706066" cy="1331687"/>
          </a:xfrm>
          <a:prstGeom prst="rect">
            <a:avLst/>
          </a:prstGeom>
          <a:solidFill>
            <a:srgbClr val="AECDEA"/>
          </a:solidFill>
          <a:ln>
            <a:solidFill>
              <a:srgbClr val="82B2E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9" name="テキスト ボックス 68">
            <a:extLst>
              <a:ext uri="{FF2B5EF4-FFF2-40B4-BE49-F238E27FC236}">
                <a16:creationId xmlns:a16="http://schemas.microsoft.com/office/drawing/2014/main" id="{8E2048EF-99EF-248B-72A7-8411A8008D72}"/>
              </a:ext>
            </a:extLst>
          </p:cNvPr>
          <p:cNvSpPr txBox="1"/>
          <p:nvPr userDrawn="1"/>
        </p:nvSpPr>
        <p:spPr>
          <a:xfrm>
            <a:off x="7042066" y="1064117"/>
            <a:ext cx="4813177" cy="369332"/>
          </a:xfrm>
          <a:prstGeom prst="rect">
            <a:avLst/>
          </a:prstGeom>
          <a:noFill/>
        </p:spPr>
        <p:txBody>
          <a:bodyPr wrap="square" rtlCol="0">
            <a:spAutoFit/>
          </a:bodyPr>
          <a:lstStyle/>
          <a:p>
            <a:r>
              <a:rPr kumimoji="1" lang="ja-JP" altLang="en-US" dirty="0">
                <a:solidFill>
                  <a:srgbClr val="003198"/>
                </a:solidFill>
              </a:rPr>
              <a:t>新たな製品（又はサービス）の用途</a:t>
            </a:r>
          </a:p>
        </p:txBody>
      </p:sp>
      <p:sp>
        <p:nvSpPr>
          <p:cNvPr id="70" name="テキスト ボックス 69">
            <a:extLst>
              <a:ext uri="{FF2B5EF4-FFF2-40B4-BE49-F238E27FC236}">
                <a16:creationId xmlns:a16="http://schemas.microsoft.com/office/drawing/2014/main" id="{C6664C18-163A-3165-AE4A-7D1AD249EBD7}"/>
              </a:ext>
            </a:extLst>
          </p:cNvPr>
          <p:cNvSpPr txBox="1"/>
          <p:nvPr userDrawn="1"/>
        </p:nvSpPr>
        <p:spPr>
          <a:xfrm>
            <a:off x="74856" y="1064118"/>
            <a:ext cx="461665" cy="5597774"/>
          </a:xfrm>
          <a:prstGeom prst="rect">
            <a:avLst/>
          </a:prstGeom>
          <a:solidFill>
            <a:srgbClr val="82B2E2"/>
          </a:solidFill>
        </p:spPr>
        <p:txBody>
          <a:bodyPr vert="eaVert" wrap="square" rtlCol="0">
            <a:spAutoFit/>
          </a:bodyPr>
          <a:lstStyle/>
          <a:p>
            <a:pPr algn="ctr"/>
            <a:r>
              <a:rPr kumimoji="1" lang="ja-JP" altLang="en-US" b="1" dirty="0">
                <a:solidFill>
                  <a:srgbClr val="003198"/>
                </a:solidFill>
              </a:rPr>
              <a:t>技　術　動　向</a:t>
            </a:r>
          </a:p>
        </p:txBody>
      </p:sp>
      <p:sp>
        <p:nvSpPr>
          <p:cNvPr id="71" name="テキスト ボックス 70">
            <a:extLst>
              <a:ext uri="{FF2B5EF4-FFF2-40B4-BE49-F238E27FC236}">
                <a16:creationId xmlns:a16="http://schemas.microsoft.com/office/drawing/2014/main" id="{1C11A02E-6C4C-C839-C366-FB490FCDCDFD}"/>
              </a:ext>
            </a:extLst>
          </p:cNvPr>
          <p:cNvSpPr txBox="1"/>
          <p:nvPr userDrawn="1"/>
        </p:nvSpPr>
        <p:spPr>
          <a:xfrm>
            <a:off x="74856" y="6752233"/>
            <a:ext cx="461665" cy="2753716"/>
          </a:xfrm>
          <a:prstGeom prst="rect">
            <a:avLst/>
          </a:prstGeom>
          <a:solidFill>
            <a:srgbClr val="82B2E2"/>
          </a:solidFill>
        </p:spPr>
        <p:txBody>
          <a:bodyPr vert="eaVert" wrap="square" rtlCol="0">
            <a:spAutoFit/>
          </a:bodyPr>
          <a:lstStyle/>
          <a:p>
            <a:pPr algn="ctr"/>
            <a:r>
              <a:rPr kumimoji="1" lang="ja-JP" altLang="en-US" b="1" dirty="0">
                <a:solidFill>
                  <a:srgbClr val="003198"/>
                </a:solidFill>
              </a:rPr>
              <a:t>課　題　抽　出</a:t>
            </a:r>
          </a:p>
        </p:txBody>
      </p:sp>
      <p:sp>
        <p:nvSpPr>
          <p:cNvPr id="72" name="テキスト ボックス 71">
            <a:extLst>
              <a:ext uri="{FF2B5EF4-FFF2-40B4-BE49-F238E27FC236}">
                <a16:creationId xmlns:a16="http://schemas.microsoft.com/office/drawing/2014/main" id="{822CDC82-91A2-412C-B91E-134C50AC6A87}"/>
              </a:ext>
            </a:extLst>
          </p:cNvPr>
          <p:cNvSpPr txBox="1"/>
          <p:nvPr userDrawn="1"/>
        </p:nvSpPr>
        <p:spPr>
          <a:xfrm>
            <a:off x="6511109" y="1064117"/>
            <a:ext cx="461665" cy="4175745"/>
          </a:xfrm>
          <a:prstGeom prst="rect">
            <a:avLst/>
          </a:prstGeom>
          <a:solidFill>
            <a:srgbClr val="82B2E2"/>
          </a:solidFill>
        </p:spPr>
        <p:txBody>
          <a:bodyPr vert="eaVert" wrap="square" rtlCol="0">
            <a:spAutoFit/>
          </a:bodyPr>
          <a:lstStyle/>
          <a:p>
            <a:pPr algn="ctr"/>
            <a:r>
              <a:rPr kumimoji="1" lang="ja-JP" altLang="en-US" b="1" dirty="0">
                <a:solidFill>
                  <a:srgbClr val="003198"/>
                </a:solidFill>
              </a:rPr>
              <a:t>川　下　課　題　ニ　ー　ズ</a:t>
            </a:r>
          </a:p>
        </p:txBody>
      </p:sp>
      <p:sp>
        <p:nvSpPr>
          <p:cNvPr id="73" name="テキスト ボックス 72">
            <a:extLst>
              <a:ext uri="{FF2B5EF4-FFF2-40B4-BE49-F238E27FC236}">
                <a16:creationId xmlns:a16="http://schemas.microsoft.com/office/drawing/2014/main" id="{7F3CE68B-0BAF-4A98-C8F3-B90FE3140131}"/>
              </a:ext>
            </a:extLst>
          </p:cNvPr>
          <p:cNvSpPr txBox="1"/>
          <p:nvPr userDrawn="1"/>
        </p:nvSpPr>
        <p:spPr>
          <a:xfrm>
            <a:off x="6511109" y="5363985"/>
            <a:ext cx="461665" cy="4141964"/>
          </a:xfrm>
          <a:prstGeom prst="rect">
            <a:avLst/>
          </a:prstGeom>
          <a:solidFill>
            <a:srgbClr val="82B2E2"/>
          </a:solidFill>
        </p:spPr>
        <p:txBody>
          <a:bodyPr vert="eaVert" wrap="square" rtlCol="0">
            <a:spAutoFit/>
          </a:bodyPr>
          <a:lstStyle/>
          <a:p>
            <a:pPr algn="ctr"/>
            <a:r>
              <a:rPr kumimoji="1" lang="ja-JP" altLang="en-US" b="1" dirty="0">
                <a:solidFill>
                  <a:srgbClr val="003198"/>
                </a:solidFill>
              </a:rPr>
              <a:t>基　本　構　想</a:t>
            </a:r>
          </a:p>
        </p:txBody>
      </p:sp>
      <p:sp>
        <p:nvSpPr>
          <p:cNvPr id="4" name="Text Placeholder 3"/>
          <p:cNvSpPr>
            <a:spLocks noGrp="1"/>
          </p:cNvSpPr>
          <p:nvPr>
            <p:ph type="body" sz="half" idx="2"/>
          </p:nvPr>
        </p:nvSpPr>
        <p:spPr>
          <a:xfrm>
            <a:off x="613521" y="1306495"/>
            <a:ext cx="5706068" cy="1089310"/>
          </a:xfrm>
        </p:spPr>
        <p:txBody>
          <a:bodyPr>
            <a:normAutofit/>
          </a:bodyPr>
          <a:lstStyle>
            <a:lvl1pPr marL="0" indent="0">
              <a:buNone/>
              <a:defRPr sz="1200"/>
            </a:lvl1pPr>
            <a:lvl2pPr marL="640080" indent="0">
              <a:buNone/>
              <a:defRPr sz="1960"/>
            </a:lvl2pPr>
            <a:lvl3pPr marL="1280160" indent="0">
              <a:buNone/>
              <a:defRPr sz="1680"/>
            </a:lvl3pPr>
            <a:lvl4pPr marL="1920240" indent="0">
              <a:buNone/>
              <a:defRPr sz="1400"/>
            </a:lvl4pPr>
            <a:lvl5pPr marL="2560320" indent="0">
              <a:buNone/>
              <a:defRPr sz="1400"/>
            </a:lvl5pPr>
            <a:lvl6pPr marL="3200400" indent="0">
              <a:buNone/>
              <a:defRPr sz="1400"/>
            </a:lvl6pPr>
            <a:lvl7pPr marL="3840480" indent="0">
              <a:buNone/>
              <a:defRPr sz="1400"/>
            </a:lvl7pPr>
            <a:lvl8pPr marL="4480560" indent="0">
              <a:buNone/>
              <a:defRPr sz="1400"/>
            </a:lvl8pPr>
            <a:lvl9pPr marL="5120640" indent="0">
              <a:buNone/>
              <a:defRPr sz="1400"/>
            </a:lvl9pPr>
          </a:lstStyle>
          <a:p>
            <a:pPr lvl="0"/>
            <a:r>
              <a:rPr lang="ja-JP" altLang="en-US"/>
              <a:t>マスター テキストの書式設定</a:t>
            </a:r>
          </a:p>
        </p:txBody>
      </p:sp>
      <p:sp>
        <p:nvSpPr>
          <p:cNvPr id="74" name="Text Placeholder 3">
            <a:extLst>
              <a:ext uri="{FF2B5EF4-FFF2-40B4-BE49-F238E27FC236}">
                <a16:creationId xmlns:a16="http://schemas.microsoft.com/office/drawing/2014/main" id="{0D02C29F-E355-884B-5FED-E5D2C2AE9013}"/>
              </a:ext>
            </a:extLst>
          </p:cNvPr>
          <p:cNvSpPr>
            <a:spLocks noGrp="1"/>
          </p:cNvSpPr>
          <p:nvPr>
            <p:ph type="body" sz="half" idx="10"/>
          </p:nvPr>
        </p:nvSpPr>
        <p:spPr>
          <a:xfrm>
            <a:off x="613522" y="2728523"/>
            <a:ext cx="5706068" cy="1089310"/>
          </a:xfrm>
        </p:spPr>
        <p:txBody>
          <a:bodyPr>
            <a:normAutofit/>
          </a:bodyPr>
          <a:lstStyle>
            <a:lvl1pPr marL="0" indent="0">
              <a:buNone/>
              <a:defRPr sz="1200"/>
            </a:lvl1pPr>
            <a:lvl2pPr marL="640080" indent="0">
              <a:buNone/>
              <a:defRPr sz="1960"/>
            </a:lvl2pPr>
            <a:lvl3pPr marL="1280160" indent="0">
              <a:buNone/>
              <a:defRPr sz="1680"/>
            </a:lvl3pPr>
            <a:lvl4pPr marL="1920240" indent="0">
              <a:buNone/>
              <a:defRPr sz="1400"/>
            </a:lvl4pPr>
            <a:lvl5pPr marL="2560320" indent="0">
              <a:buNone/>
              <a:defRPr sz="1400"/>
            </a:lvl5pPr>
            <a:lvl6pPr marL="3200400" indent="0">
              <a:buNone/>
              <a:defRPr sz="1400"/>
            </a:lvl6pPr>
            <a:lvl7pPr marL="3840480" indent="0">
              <a:buNone/>
              <a:defRPr sz="1400"/>
            </a:lvl7pPr>
            <a:lvl8pPr marL="4480560" indent="0">
              <a:buNone/>
              <a:defRPr sz="1400"/>
            </a:lvl8pPr>
            <a:lvl9pPr marL="5120640" indent="0">
              <a:buNone/>
              <a:defRPr sz="1400"/>
            </a:lvl9pPr>
          </a:lstStyle>
          <a:p>
            <a:pPr lvl="0"/>
            <a:r>
              <a:rPr lang="ja-JP" altLang="en-US"/>
              <a:t>マスター テキストの書式設定</a:t>
            </a:r>
          </a:p>
        </p:txBody>
      </p:sp>
      <p:sp>
        <p:nvSpPr>
          <p:cNvPr id="75" name="Text Placeholder 3">
            <a:extLst>
              <a:ext uri="{FF2B5EF4-FFF2-40B4-BE49-F238E27FC236}">
                <a16:creationId xmlns:a16="http://schemas.microsoft.com/office/drawing/2014/main" id="{7E93AD2F-63AA-B64A-41CF-81BED280B644}"/>
              </a:ext>
            </a:extLst>
          </p:cNvPr>
          <p:cNvSpPr>
            <a:spLocks noGrp="1"/>
          </p:cNvSpPr>
          <p:nvPr>
            <p:ph type="body" sz="half" idx="11"/>
          </p:nvPr>
        </p:nvSpPr>
        <p:spPr>
          <a:xfrm>
            <a:off x="613522" y="4150552"/>
            <a:ext cx="5706068" cy="1089310"/>
          </a:xfrm>
        </p:spPr>
        <p:txBody>
          <a:bodyPr>
            <a:normAutofit/>
          </a:bodyPr>
          <a:lstStyle>
            <a:lvl1pPr marL="0" indent="0">
              <a:buNone/>
              <a:defRPr sz="1200"/>
            </a:lvl1pPr>
            <a:lvl2pPr marL="640080" indent="0">
              <a:buNone/>
              <a:defRPr sz="1960"/>
            </a:lvl2pPr>
            <a:lvl3pPr marL="1280160" indent="0">
              <a:buNone/>
              <a:defRPr sz="1680"/>
            </a:lvl3pPr>
            <a:lvl4pPr marL="1920240" indent="0">
              <a:buNone/>
              <a:defRPr sz="1400"/>
            </a:lvl4pPr>
            <a:lvl5pPr marL="2560320" indent="0">
              <a:buNone/>
              <a:defRPr sz="1400"/>
            </a:lvl5pPr>
            <a:lvl6pPr marL="3200400" indent="0">
              <a:buNone/>
              <a:defRPr sz="1400"/>
            </a:lvl6pPr>
            <a:lvl7pPr marL="3840480" indent="0">
              <a:buNone/>
              <a:defRPr sz="1400"/>
            </a:lvl7pPr>
            <a:lvl8pPr marL="4480560" indent="0">
              <a:buNone/>
              <a:defRPr sz="1400"/>
            </a:lvl8pPr>
            <a:lvl9pPr marL="5120640" indent="0">
              <a:buNone/>
              <a:defRPr sz="1400"/>
            </a:lvl9pPr>
          </a:lstStyle>
          <a:p>
            <a:pPr lvl="0"/>
            <a:r>
              <a:rPr lang="ja-JP" altLang="en-US"/>
              <a:t>マスター テキストの書式設定</a:t>
            </a:r>
          </a:p>
        </p:txBody>
      </p:sp>
      <p:sp>
        <p:nvSpPr>
          <p:cNvPr id="76" name="Text Placeholder 3">
            <a:extLst>
              <a:ext uri="{FF2B5EF4-FFF2-40B4-BE49-F238E27FC236}">
                <a16:creationId xmlns:a16="http://schemas.microsoft.com/office/drawing/2014/main" id="{292C5FAE-5EEB-FAB8-F11D-11F6D142DC44}"/>
              </a:ext>
            </a:extLst>
          </p:cNvPr>
          <p:cNvSpPr>
            <a:spLocks noGrp="1"/>
          </p:cNvSpPr>
          <p:nvPr>
            <p:ph type="body" sz="half" idx="12"/>
          </p:nvPr>
        </p:nvSpPr>
        <p:spPr>
          <a:xfrm>
            <a:off x="613522" y="5572581"/>
            <a:ext cx="5706068" cy="1089310"/>
          </a:xfrm>
        </p:spPr>
        <p:txBody>
          <a:bodyPr>
            <a:normAutofit/>
          </a:bodyPr>
          <a:lstStyle>
            <a:lvl1pPr marL="0" indent="0">
              <a:buNone/>
              <a:defRPr sz="1200"/>
            </a:lvl1pPr>
            <a:lvl2pPr marL="640080" indent="0">
              <a:buNone/>
              <a:defRPr sz="1960"/>
            </a:lvl2pPr>
            <a:lvl3pPr marL="1280160" indent="0">
              <a:buNone/>
              <a:defRPr sz="1680"/>
            </a:lvl3pPr>
            <a:lvl4pPr marL="1920240" indent="0">
              <a:buNone/>
              <a:defRPr sz="1400"/>
            </a:lvl4pPr>
            <a:lvl5pPr marL="2560320" indent="0">
              <a:buNone/>
              <a:defRPr sz="1400"/>
            </a:lvl5pPr>
            <a:lvl6pPr marL="3200400" indent="0">
              <a:buNone/>
              <a:defRPr sz="1400"/>
            </a:lvl6pPr>
            <a:lvl7pPr marL="3840480" indent="0">
              <a:buNone/>
              <a:defRPr sz="1400"/>
            </a:lvl7pPr>
            <a:lvl8pPr marL="4480560" indent="0">
              <a:buNone/>
              <a:defRPr sz="1400"/>
            </a:lvl8pPr>
            <a:lvl9pPr marL="5120640" indent="0">
              <a:buNone/>
              <a:defRPr sz="1400"/>
            </a:lvl9pPr>
          </a:lstStyle>
          <a:p>
            <a:pPr lvl="0"/>
            <a:r>
              <a:rPr lang="ja-JP" altLang="en-US"/>
              <a:t>マスター テキストの書式設定</a:t>
            </a:r>
          </a:p>
        </p:txBody>
      </p:sp>
      <p:sp>
        <p:nvSpPr>
          <p:cNvPr id="77" name="Text Placeholder 3">
            <a:extLst>
              <a:ext uri="{FF2B5EF4-FFF2-40B4-BE49-F238E27FC236}">
                <a16:creationId xmlns:a16="http://schemas.microsoft.com/office/drawing/2014/main" id="{D6135D1F-5220-1323-8C25-B11809D2063C}"/>
              </a:ext>
            </a:extLst>
          </p:cNvPr>
          <p:cNvSpPr>
            <a:spLocks noGrp="1"/>
          </p:cNvSpPr>
          <p:nvPr>
            <p:ph type="body" sz="half" idx="13"/>
          </p:nvPr>
        </p:nvSpPr>
        <p:spPr>
          <a:xfrm>
            <a:off x="613522" y="6994610"/>
            <a:ext cx="5706068" cy="1089310"/>
          </a:xfrm>
        </p:spPr>
        <p:txBody>
          <a:bodyPr>
            <a:normAutofit/>
          </a:bodyPr>
          <a:lstStyle>
            <a:lvl1pPr marL="0" indent="0">
              <a:buNone/>
              <a:defRPr sz="1200"/>
            </a:lvl1pPr>
            <a:lvl2pPr marL="640080" indent="0">
              <a:buNone/>
              <a:defRPr sz="1960"/>
            </a:lvl2pPr>
            <a:lvl3pPr marL="1280160" indent="0">
              <a:buNone/>
              <a:defRPr sz="1680"/>
            </a:lvl3pPr>
            <a:lvl4pPr marL="1920240" indent="0">
              <a:buNone/>
              <a:defRPr sz="1400"/>
            </a:lvl4pPr>
            <a:lvl5pPr marL="2560320" indent="0">
              <a:buNone/>
              <a:defRPr sz="1400"/>
            </a:lvl5pPr>
            <a:lvl6pPr marL="3200400" indent="0">
              <a:buNone/>
              <a:defRPr sz="1400"/>
            </a:lvl6pPr>
            <a:lvl7pPr marL="3840480" indent="0">
              <a:buNone/>
              <a:defRPr sz="1400"/>
            </a:lvl7pPr>
            <a:lvl8pPr marL="4480560" indent="0">
              <a:buNone/>
              <a:defRPr sz="1400"/>
            </a:lvl8pPr>
            <a:lvl9pPr marL="5120640" indent="0">
              <a:buNone/>
              <a:defRPr sz="1400"/>
            </a:lvl9pPr>
          </a:lstStyle>
          <a:p>
            <a:pPr lvl="0"/>
            <a:r>
              <a:rPr lang="ja-JP" altLang="en-US"/>
              <a:t>マスター テキストの書式設定</a:t>
            </a:r>
          </a:p>
        </p:txBody>
      </p:sp>
      <p:sp>
        <p:nvSpPr>
          <p:cNvPr id="78" name="Text Placeholder 3">
            <a:extLst>
              <a:ext uri="{FF2B5EF4-FFF2-40B4-BE49-F238E27FC236}">
                <a16:creationId xmlns:a16="http://schemas.microsoft.com/office/drawing/2014/main" id="{74F7576F-2F13-F4E2-DF41-DF9A62951D60}"/>
              </a:ext>
            </a:extLst>
          </p:cNvPr>
          <p:cNvSpPr>
            <a:spLocks noGrp="1"/>
          </p:cNvSpPr>
          <p:nvPr>
            <p:ph type="body" sz="half" idx="14"/>
          </p:nvPr>
        </p:nvSpPr>
        <p:spPr>
          <a:xfrm>
            <a:off x="613522" y="8416639"/>
            <a:ext cx="5706068" cy="1089310"/>
          </a:xfrm>
        </p:spPr>
        <p:txBody>
          <a:bodyPr>
            <a:normAutofit/>
          </a:bodyPr>
          <a:lstStyle>
            <a:lvl1pPr marL="0" indent="0">
              <a:buNone/>
              <a:defRPr sz="1200"/>
            </a:lvl1pPr>
            <a:lvl2pPr marL="640080" indent="0">
              <a:buNone/>
              <a:defRPr sz="1960"/>
            </a:lvl2pPr>
            <a:lvl3pPr marL="1280160" indent="0">
              <a:buNone/>
              <a:defRPr sz="1680"/>
            </a:lvl3pPr>
            <a:lvl4pPr marL="1920240" indent="0">
              <a:buNone/>
              <a:defRPr sz="1400"/>
            </a:lvl4pPr>
            <a:lvl5pPr marL="2560320" indent="0">
              <a:buNone/>
              <a:defRPr sz="1400"/>
            </a:lvl5pPr>
            <a:lvl6pPr marL="3200400" indent="0">
              <a:buNone/>
              <a:defRPr sz="1400"/>
            </a:lvl6pPr>
            <a:lvl7pPr marL="3840480" indent="0">
              <a:buNone/>
              <a:defRPr sz="1400"/>
            </a:lvl7pPr>
            <a:lvl8pPr marL="4480560" indent="0">
              <a:buNone/>
              <a:defRPr sz="1400"/>
            </a:lvl8pPr>
            <a:lvl9pPr marL="5120640" indent="0">
              <a:buNone/>
              <a:defRPr sz="1400"/>
            </a:lvl9pPr>
          </a:lstStyle>
          <a:p>
            <a:pPr lvl="0"/>
            <a:r>
              <a:rPr lang="ja-JP" altLang="en-US"/>
              <a:t>マスター テキストの書式設定</a:t>
            </a:r>
          </a:p>
        </p:txBody>
      </p:sp>
      <p:sp>
        <p:nvSpPr>
          <p:cNvPr id="79" name="Text Placeholder 3">
            <a:extLst>
              <a:ext uri="{FF2B5EF4-FFF2-40B4-BE49-F238E27FC236}">
                <a16:creationId xmlns:a16="http://schemas.microsoft.com/office/drawing/2014/main" id="{3032F9A1-F6A8-E955-DC07-A00A9CE3CC6A}"/>
              </a:ext>
            </a:extLst>
          </p:cNvPr>
          <p:cNvSpPr>
            <a:spLocks noGrp="1"/>
          </p:cNvSpPr>
          <p:nvPr>
            <p:ph type="body" sz="half" idx="15"/>
          </p:nvPr>
        </p:nvSpPr>
        <p:spPr>
          <a:xfrm>
            <a:off x="7042065" y="1306494"/>
            <a:ext cx="5706068" cy="1089310"/>
          </a:xfrm>
        </p:spPr>
        <p:txBody>
          <a:bodyPr>
            <a:normAutofit/>
          </a:bodyPr>
          <a:lstStyle>
            <a:lvl1pPr marL="0" indent="0">
              <a:buNone/>
              <a:defRPr sz="1200"/>
            </a:lvl1pPr>
            <a:lvl2pPr marL="640080" indent="0">
              <a:buNone/>
              <a:defRPr sz="1960"/>
            </a:lvl2pPr>
            <a:lvl3pPr marL="1280160" indent="0">
              <a:buNone/>
              <a:defRPr sz="1680"/>
            </a:lvl3pPr>
            <a:lvl4pPr marL="1920240" indent="0">
              <a:buNone/>
              <a:defRPr sz="1400"/>
            </a:lvl4pPr>
            <a:lvl5pPr marL="2560320" indent="0">
              <a:buNone/>
              <a:defRPr sz="1400"/>
            </a:lvl5pPr>
            <a:lvl6pPr marL="3200400" indent="0">
              <a:buNone/>
              <a:defRPr sz="1400"/>
            </a:lvl6pPr>
            <a:lvl7pPr marL="3840480" indent="0">
              <a:buNone/>
              <a:defRPr sz="1400"/>
            </a:lvl7pPr>
            <a:lvl8pPr marL="4480560" indent="0">
              <a:buNone/>
              <a:defRPr sz="1400"/>
            </a:lvl8pPr>
            <a:lvl9pPr marL="5120640" indent="0">
              <a:buNone/>
              <a:defRPr sz="1400"/>
            </a:lvl9pPr>
          </a:lstStyle>
          <a:p>
            <a:pPr lvl="0"/>
            <a:r>
              <a:rPr lang="ja-JP" altLang="en-US"/>
              <a:t>マスター テキストの書式設定</a:t>
            </a:r>
          </a:p>
        </p:txBody>
      </p:sp>
      <p:sp>
        <p:nvSpPr>
          <p:cNvPr id="80" name="Text Placeholder 3">
            <a:extLst>
              <a:ext uri="{FF2B5EF4-FFF2-40B4-BE49-F238E27FC236}">
                <a16:creationId xmlns:a16="http://schemas.microsoft.com/office/drawing/2014/main" id="{407BF0DA-080B-D668-A4DB-A01146E010E2}"/>
              </a:ext>
            </a:extLst>
          </p:cNvPr>
          <p:cNvSpPr>
            <a:spLocks noGrp="1"/>
          </p:cNvSpPr>
          <p:nvPr>
            <p:ph type="body" sz="half" idx="16"/>
          </p:nvPr>
        </p:nvSpPr>
        <p:spPr>
          <a:xfrm>
            <a:off x="7028192" y="2728523"/>
            <a:ext cx="5706068" cy="1089310"/>
          </a:xfrm>
        </p:spPr>
        <p:txBody>
          <a:bodyPr>
            <a:normAutofit/>
          </a:bodyPr>
          <a:lstStyle>
            <a:lvl1pPr marL="0" indent="0">
              <a:buNone/>
              <a:defRPr sz="1200"/>
            </a:lvl1pPr>
            <a:lvl2pPr marL="640080" indent="0">
              <a:buNone/>
              <a:defRPr sz="1960"/>
            </a:lvl2pPr>
            <a:lvl3pPr marL="1280160" indent="0">
              <a:buNone/>
              <a:defRPr sz="1680"/>
            </a:lvl3pPr>
            <a:lvl4pPr marL="1920240" indent="0">
              <a:buNone/>
              <a:defRPr sz="1400"/>
            </a:lvl4pPr>
            <a:lvl5pPr marL="2560320" indent="0">
              <a:buNone/>
              <a:defRPr sz="1400"/>
            </a:lvl5pPr>
            <a:lvl6pPr marL="3200400" indent="0">
              <a:buNone/>
              <a:defRPr sz="1400"/>
            </a:lvl6pPr>
            <a:lvl7pPr marL="3840480" indent="0">
              <a:buNone/>
              <a:defRPr sz="1400"/>
            </a:lvl7pPr>
            <a:lvl8pPr marL="4480560" indent="0">
              <a:buNone/>
              <a:defRPr sz="1400"/>
            </a:lvl8pPr>
            <a:lvl9pPr marL="5120640" indent="0">
              <a:buNone/>
              <a:defRPr sz="1400"/>
            </a:lvl9pPr>
          </a:lstStyle>
          <a:p>
            <a:pPr lvl="0"/>
            <a:r>
              <a:rPr lang="ja-JP" altLang="en-US"/>
              <a:t>マスター テキストの書式設定</a:t>
            </a:r>
          </a:p>
        </p:txBody>
      </p:sp>
      <p:sp>
        <p:nvSpPr>
          <p:cNvPr id="81" name="Text Placeholder 3">
            <a:extLst>
              <a:ext uri="{FF2B5EF4-FFF2-40B4-BE49-F238E27FC236}">
                <a16:creationId xmlns:a16="http://schemas.microsoft.com/office/drawing/2014/main" id="{DAA5FA8B-232D-1B71-F445-B931A3AAC0B7}"/>
              </a:ext>
            </a:extLst>
          </p:cNvPr>
          <p:cNvSpPr>
            <a:spLocks noGrp="1"/>
          </p:cNvSpPr>
          <p:nvPr>
            <p:ph type="body" sz="half" idx="17"/>
          </p:nvPr>
        </p:nvSpPr>
        <p:spPr>
          <a:xfrm>
            <a:off x="7028192" y="4150552"/>
            <a:ext cx="5706068" cy="1089310"/>
          </a:xfrm>
        </p:spPr>
        <p:txBody>
          <a:bodyPr>
            <a:normAutofit/>
          </a:bodyPr>
          <a:lstStyle>
            <a:lvl1pPr marL="0" indent="0">
              <a:buNone/>
              <a:defRPr sz="1200"/>
            </a:lvl1pPr>
            <a:lvl2pPr marL="640080" indent="0">
              <a:buNone/>
              <a:defRPr sz="1960"/>
            </a:lvl2pPr>
            <a:lvl3pPr marL="1280160" indent="0">
              <a:buNone/>
              <a:defRPr sz="1680"/>
            </a:lvl3pPr>
            <a:lvl4pPr marL="1920240" indent="0">
              <a:buNone/>
              <a:defRPr sz="1400"/>
            </a:lvl4pPr>
            <a:lvl5pPr marL="2560320" indent="0">
              <a:buNone/>
              <a:defRPr sz="1400"/>
            </a:lvl5pPr>
            <a:lvl6pPr marL="3200400" indent="0">
              <a:buNone/>
              <a:defRPr sz="1400"/>
            </a:lvl6pPr>
            <a:lvl7pPr marL="3840480" indent="0">
              <a:buNone/>
              <a:defRPr sz="1400"/>
            </a:lvl7pPr>
            <a:lvl8pPr marL="4480560" indent="0">
              <a:buNone/>
              <a:defRPr sz="1400"/>
            </a:lvl8pPr>
            <a:lvl9pPr marL="5120640" indent="0">
              <a:buNone/>
              <a:defRPr sz="1400"/>
            </a:lvl9pPr>
          </a:lstStyle>
          <a:p>
            <a:pPr lvl="0"/>
            <a:r>
              <a:rPr lang="ja-JP" altLang="en-US"/>
              <a:t>マスター テキストの書式設定</a:t>
            </a:r>
          </a:p>
        </p:txBody>
      </p:sp>
      <p:sp>
        <p:nvSpPr>
          <p:cNvPr id="82" name="Text Placeholder 3">
            <a:extLst>
              <a:ext uri="{FF2B5EF4-FFF2-40B4-BE49-F238E27FC236}">
                <a16:creationId xmlns:a16="http://schemas.microsoft.com/office/drawing/2014/main" id="{53182CE1-0ACB-4EC3-358C-26BB662864E8}"/>
              </a:ext>
            </a:extLst>
          </p:cNvPr>
          <p:cNvSpPr>
            <a:spLocks noGrp="1"/>
          </p:cNvSpPr>
          <p:nvPr>
            <p:ph type="body" sz="half" idx="18"/>
          </p:nvPr>
        </p:nvSpPr>
        <p:spPr>
          <a:xfrm>
            <a:off x="7042065" y="5572581"/>
            <a:ext cx="5706068" cy="1089310"/>
          </a:xfrm>
        </p:spPr>
        <p:txBody>
          <a:bodyPr>
            <a:normAutofit/>
          </a:bodyPr>
          <a:lstStyle>
            <a:lvl1pPr marL="0" indent="0">
              <a:buNone/>
              <a:defRPr sz="1200"/>
            </a:lvl1pPr>
            <a:lvl2pPr marL="640080" indent="0">
              <a:buNone/>
              <a:defRPr sz="1960"/>
            </a:lvl2pPr>
            <a:lvl3pPr marL="1280160" indent="0">
              <a:buNone/>
              <a:defRPr sz="1680"/>
            </a:lvl3pPr>
            <a:lvl4pPr marL="1920240" indent="0">
              <a:buNone/>
              <a:defRPr sz="1400"/>
            </a:lvl4pPr>
            <a:lvl5pPr marL="2560320" indent="0">
              <a:buNone/>
              <a:defRPr sz="1400"/>
            </a:lvl5pPr>
            <a:lvl6pPr marL="3200400" indent="0">
              <a:buNone/>
              <a:defRPr sz="1400"/>
            </a:lvl6pPr>
            <a:lvl7pPr marL="3840480" indent="0">
              <a:buNone/>
              <a:defRPr sz="1400"/>
            </a:lvl7pPr>
            <a:lvl8pPr marL="4480560" indent="0">
              <a:buNone/>
              <a:defRPr sz="1400"/>
            </a:lvl8pPr>
            <a:lvl9pPr marL="5120640" indent="0">
              <a:buNone/>
              <a:defRPr sz="1400"/>
            </a:lvl9pPr>
          </a:lstStyle>
          <a:p>
            <a:pPr lvl="0"/>
            <a:r>
              <a:rPr lang="ja-JP" altLang="en-US"/>
              <a:t>マスター テキストの書式設定</a:t>
            </a:r>
          </a:p>
        </p:txBody>
      </p:sp>
      <p:sp>
        <p:nvSpPr>
          <p:cNvPr id="83" name="Text Placeholder 3">
            <a:extLst>
              <a:ext uri="{FF2B5EF4-FFF2-40B4-BE49-F238E27FC236}">
                <a16:creationId xmlns:a16="http://schemas.microsoft.com/office/drawing/2014/main" id="{281ABE5A-171D-4F75-1236-94EBE7CDD4F3}"/>
              </a:ext>
            </a:extLst>
          </p:cNvPr>
          <p:cNvSpPr>
            <a:spLocks noGrp="1"/>
          </p:cNvSpPr>
          <p:nvPr>
            <p:ph type="body" sz="half" idx="19"/>
          </p:nvPr>
        </p:nvSpPr>
        <p:spPr>
          <a:xfrm>
            <a:off x="7042065" y="6994610"/>
            <a:ext cx="5706068" cy="1089310"/>
          </a:xfrm>
        </p:spPr>
        <p:txBody>
          <a:bodyPr>
            <a:normAutofit/>
          </a:bodyPr>
          <a:lstStyle>
            <a:lvl1pPr marL="0" indent="0">
              <a:buNone/>
              <a:defRPr sz="1200"/>
            </a:lvl1pPr>
            <a:lvl2pPr marL="640080" indent="0">
              <a:buNone/>
              <a:defRPr sz="1960"/>
            </a:lvl2pPr>
            <a:lvl3pPr marL="1280160" indent="0">
              <a:buNone/>
              <a:defRPr sz="1680"/>
            </a:lvl3pPr>
            <a:lvl4pPr marL="1920240" indent="0">
              <a:buNone/>
              <a:defRPr sz="1400"/>
            </a:lvl4pPr>
            <a:lvl5pPr marL="2560320" indent="0">
              <a:buNone/>
              <a:defRPr sz="1400"/>
            </a:lvl5pPr>
            <a:lvl6pPr marL="3200400" indent="0">
              <a:buNone/>
              <a:defRPr sz="1400"/>
            </a:lvl6pPr>
            <a:lvl7pPr marL="3840480" indent="0">
              <a:buNone/>
              <a:defRPr sz="1400"/>
            </a:lvl7pPr>
            <a:lvl8pPr marL="4480560" indent="0">
              <a:buNone/>
              <a:defRPr sz="1400"/>
            </a:lvl8pPr>
            <a:lvl9pPr marL="5120640" indent="0">
              <a:buNone/>
              <a:defRPr sz="1400"/>
            </a:lvl9pPr>
          </a:lstStyle>
          <a:p>
            <a:pPr lvl="0"/>
            <a:r>
              <a:rPr lang="ja-JP" altLang="en-US"/>
              <a:t>マスター テキストの書式設定</a:t>
            </a:r>
          </a:p>
        </p:txBody>
      </p:sp>
      <p:sp>
        <p:nvSpPr>
          <p:cNvPr id="84" name="Text Placeholder 3">
            <a:extLst>
              <a:ext uri="{FF2B5EF4-FFF2-40B4-BE49-F238E27FC236}">
                <a16:creationId xmlns:a16="http://schemas.microsoft.com/office/drawing/2014/main" id="{ADDDF065-D1BF-3869-905F-CBD365E53E7C}"/>
              </a:ext>
            </a:extLst>
          </p:cNvPr>
          <p:cNvSpPr>
            <a:spLocks noGrp="1"/>
          </p:cNvSpPr>
          <p:nvPr>
            <p:ph type="body" sz="half" idx="20"/>
          </p:nvPr>
        </p:nvSpPr>
        <p:spPr>
          <a:xfrm>
            <a:off x="7042065" y="8416639"/>
            <a:ext cx="5706068" cy="1089310"/>
          </a:xfrm>
        </p:spPr>
        <p:txBody>
          <a:bodyPr>
            <a:normAutofit/>
          </a:bodyPr>
          <a:lstStyle>
            <a:lvl1pPr marL="0" indent="0">
              <a:buNone/>
              <a:defRPr sz="1200"/>
            </a:lvl1pPr>
            <a:lvl2pPr marL="640080" indent="0">
              <a:buNone/>
              <a:defRPr sz="1960"/>
            </a:lvl2pPr>
            <a:lvl3pPr marL="1280160" indent="0">
              <a:buNone/>
              <a:defRPr sz="1680"/>
            </a:lvl3pPr>
            <a:lvl4pPr marL="1920240" indent="0">
              <a:buNone/>
              <a:defRPr sz="1400"/>
            </a:lvl4pPr>
            <a:lvl5pPr marL="2560320" indent="0">
              <a:buNone/>
              <a:defRPr sz="1400"/>
            </a:lvl5pPr>
            <a:lvl6pPr marL="3200400" indent="0">
              <a:buNone/>
              <a:defRPr sz="1400"/>
            </a:lvl6pPr>
            <a:lvl7pPr marL="3840480" indent="0">
              <a:buNone/>
              <a:defRPr sz="1400"/>
            </a:lvl7pPr>
            <a:lvl8pPr marL="4480560" indent="0">
              <a:buNone/>
              <a:defRPr sz="1400"/>
            </a:lvl8pPr>
            <a:lvl9pPr marL="5120640" indent="0">
              <a:buNone/>
              <a:defRPr sz="1400"/>
            </a:lvl9pPr>
          </a:lstStyle>
          <a:p>
            <a:pPr lvl="0"/>
            <a:r>
              <a:rPr lang="ja-JP" altLang="en-US"/>
              <a:t>マスター テキストの書式設定</a:t>
            </a:r>
          </a:p>
        </p:txBody>
      </p:sp>
    </p:spTree>
    <p:extLst>
      <p:ext uri="{BB962C8B-B14F-4D97-AF65-F5344CB8AC3E}">
        <p14:creationId xmlns:p14="http://schemas.microsoft.com/office/powerpoint/2010/main" val="12909654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D6E21705-C085-478F-9BAC-DAC4C525E14D}" type="datetimeFigureOut">
              <a:rPr kumimoji="1" lang="ja-JP" altLang="en-US" smtClean="0"/>
              <a:t>2025/9/30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F0B20463-1227-42A4-9040-4C89663152BA}" type="slidenum">
              <a:rPr kumimoji="1" lang="ja-JP" altLang="en-US" smtClean="0"/>
              <a:t>‹#›</a:t>
            </a:fld>
            <a:endParaRPr kumimoji="1" lang="ja-JP" altLang="en-US"/>
          </a:p>
        </p:txBody>
      </p:sp>
    </p:spTree>
    <p:extLst>
      <p:ext uri="{BB962C8B-B14F-4D97-AF65-F5344CB8AC3E}">
        <p14:creationId xmlns:p14="http://schemas.microsoft.com/office/powerpoint/2010/main" val="35358224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873443" y="2397392"/>
            <a:ext cx="11041380" cy="3991691"/>
          </a:xfrm>
        </p:spPr>
        <p:txBody>
          <a:bodyPr anchor="b">
            <a:normAutofit/>
          </a:bodyPr>
          <a:lstStyle>
            <a:lvl1pPr>
              <a:defRPr sz="6300" b="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873443" y="6373687"/>
            <a:ext cx="11041380" cy="2100262"/>
          </a:xfrm>
        </p:spPr>
        <p:txBody>
          <a:bodyPr anchor="t">
            <a:normAutofit/>
          </a:bodyPr>
          <a:lstStyle>
            <a:lvl1pPr marL="0" indent="0">
              <a:buNone/>
              <a:defRPr sz="2520">
                <a:solidFill>
                  <a:schemeClr val="tx1">
                    <a:lumMod val="75000"/>
                    <a:lumOff val="25000"/>
                  </a:schemeClr>
                </a:solidFill>
              </a:defRPr>
            </a:lvl1pPr>
            <a:lvl2pPr marL="480060" indent="0">
              <a:buNone/>
              <a:defRPr sz="1890">
                <a:solidFill>
                  <a:schemeClr val="tx1">
                    <a:tint val="75000"/>
                  </a:schemeClr>
                </a:solidFill>
              </a:defRPr>
            </a:lvl2pPr>
            <a:lvl3pPr marL="960120" indent="0">
              <a:buNone/>
              <a:defRPr sz="1680">
                <a:solidFill>
                  <a:schemeClr val="tx1">
                    <a:tint val="75000"/>
                  </a:schemeClr>
                </a:solidFill>
              </a:defRPr>
            </a:lvl3pPr>
            <a:lvl4pPr marL="1440180" indent="0">
              <a:buNone/>
              <a:defRPr sz="1470">
                <a:solidFill>
                  <a:schemeClr val="tx1">
                    <a:tint val="75000"/>
                  </a:schemeClr>
                </a:solidFill>
              </a:defRPr>
            </a:lvl4pPr>
            <a:lvl5pPr marL="1920240" indent="0">
              <a:buNone/>
              <a:defRPr sz="1470">
                <a:solidFill>
                  <a:schemeClr val="tx1">
                    <a:tint val="75000"/>
                  </a:schemeClr>
                </a:solidFill>
              </a:defRPr>
            </a:lvl5pPr>
            <a:lvl6pPr marL="2400300" indent="0">
              <a:buNone/>
              <a:defRPr sz="1470">
                <a:solidFill>
                  <a:schemeClr val="tx1">
                    <a:tint val="75000"/>
                  </a:schemeClr>
                </a:solidFill>
              </a:defRPr>
            </a:lvl6pPr>
            <a:lvl7pPr marL="2880360" indent="0">
              <a:buNone/>
              <a:defRPr sz="1470">
                <a:solidFill>
                  <a:schemeClr val="tx1">
                    <a:tint val="75000"/>
                  </a:schemeClr>
                </a:solidFill>
              </a:defRPr>
            </a:lvl7pPr>
            <a:lvl8pPr marL="3360420" indent="0">
              <a:buNone/>
              <a:defRPr sz="1470">
                <a:solidFill>
                  <a:schemeClr val="tx1">
                    <a:tint val="75000"/>
                  </a:schemeClr>
                </a:solidFill>
              </a:defRPr>
            </a:lvl8pPr>
            <a:lvl9pPr marL="3840480" indent="0">
              <a:buNone/>
              <a:defRPr sz="147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D6E21705-C085-478F-9BAC-DAC4C525E14D}" type="datetimeFigureOut">
              <a:rPr kumimoji="1" lang="ja-JP" altLang="en-US" smtClean="0"/>
              <a:t>2025/9/30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F0B20463-1227-42A4-9040-4C89663152BA}" type="slidenum">
              <a:rPr kumimoji="1" lang="ja-JP" altLang="en-US" smtClean="0"/>
              <a:t>‹#›</a:t>
            </a:fld>
            <a:endParaRPr kumimoji="1" lang="ja-JP" altLang="en-US"/>
          </a:p>
        </p:txBody>
      </p:sp>
    </p:spTree>
    <p:extLst>
      <p:ext uri="{BB962C8B-B14F-4D97-AF65-F5344CB8AC3E}">
        <p14:creationId xmlns:p14="http://schemas.microsoft.com/office/powerpoint/2010/main" val="166043382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887383" y="2560321"/>
            <a:ext cx="5440680" cy="6091872"/>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6480810" y="2560321"/>
            <a:ext cx="5440680" cy="6091872"/>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D6E21705-C085-478F-9BAC-DAC4C525E14D}" type="datetimeFigureOut">
              <a:rPr kumimoji="1" lang="ja-JP" altLang="en-US" smtClean="0"/>
              <a:t>2025/9/30</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F0B20463-1227-42A4-9040-4C89663152BA}" type="slidenum">
              <a:rPr kumimoji="1" lang="ja-JP" altLang="en-US" smtClean="0"/>
              <a:t>‹#›</a:t>
            </a:fld>
            <a:endParaRPr kumimoji="1" lang="ja-JP" altLang="en-US"/>
          </a:p>
        </p:txBody>
      </p:sp>
    </p:spTree>
    <p:extLst>
      <p:ext uri="{BB962C8B-B14F-4D97-AF65-F5344CB8AC3E}">
        <p14:creationId xmlns:p14="http://schemas.microsoft.com/office/powerpoint/2010/main" val="16897513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比較">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887383" y="2354591"/>
            <a:ext cx="5414010" cy="1155979"/>
          </a:xfrm>
        </p:spPr>
        <p:txBody>
          <a:bodyPr anchor="b">
            <a:normAutofit/>
          </a:bodyPr>
          <a:lstStyle>
            <a:lvl1pPr marL="0" indent="0">
              <a:spcBef>
                <a:spcPts val="0"/>
              </a:spcBef>
              <a:buNone/>
              <a:defRPr sz="2520" b="1"/>
            </a:lvl1pPr>
            <a:lvl2pPr marL="480060" indent="0">
              <a:buNone/>
              <a:defRPr sz="2100" b="1"/>
            </a:lvl2pPr>
            <a:lvl3pPr marL="960120" indent="0">
              <a:buNone/>
              <a:defRPr sz="1890" b="1"/>
            </a:lvl3pPr>
            <a:lvl4pPr marL="1440180" indent="0">
              <a:buNone/>
              <a:defRPr sz="1680" b="1"/>
            </a:lvl4pPr>
            <a:lvl5pPr marL="1920240" indent="0">
              <a:buNone/>
              <a:defRPr sz="1680" b="1"/>
            </a:lvl5pPr>
            <a:lvl6pPr marL="2400300" indent="0">
              <a:buNone/>
              <a:defRPr sz="1680" b="1"/>
            </a:lvl6pPr>
            <a:lvl7pPr marL="2880360" indent="0">
              <a:buNone/>
              <a:defRPr sz="1680" b="1"/>
            </a:lvl7pPr>
            <a:lvl8pPr marL="3360420" indent="0">
              <a:buNone/>
              <a:defRPr sz="1680" b="1"/>
            </a:lvl8pPr>
            <a:lvl9pPr marL="3840480" indent="0">
              <a:buNone/>
              <a:defRPr sz="1680" b="1"/>
            </a:lvl9pPr>
          </a:lstStyle>
          <a:p>
            <a:pPr lvl="0"/>
            <a:r>
              <a:rPr lang="ja-JP" altLang="en-US"/>
              <a:t>マスター テキストの書式設定</a:t>
            </a:r>
          </a:p>
        </p:txBody>
      </p:sp>
      <p:sp>
        <p:nvSpPr>
          <p:cNvPr id="4" name="Content Placeholder 3"/>
          <p:cNvSpPr>
            <a:spLocks noGrp="1"/>
          </p:cNvSpPr>
          <p:nvPr>
            <p:ph sz="half" idx="2"/>
          </p:nvPr>
        </p:nvSpPr>
        <p:spPr>
          <a:xfrm>
            <a:off x="887383" y="3510571"/>
            <a:ext cx="5414010" cy="515273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6480811" y="2354592"/>
            <a:ext cx="5440681" cy="1155977"/>
          </a:xfrm>
        </p:spPr>
        <p:txBody>
          <a:bodyPr anchor="b"/>
          <a:lstStyle>
            <a:lvl1pPr marL="0" indent="0">
              <a:spcBef>
                <a:spcPts val="0"/>
              </a:spcBef>
              <a:buNone/>
              <a:defRPr sz="2520" b="1"/>
            </a:lvl1pPr>
            <a:lvl2pPr marL="480060" indent="0">
              <a:buNone/>
              <a:defRPr sz="2100" b="1"/>
            </a:lvl2pPr>
            <a:lvl3pPr marL="960120" indent="0">
              <a:buNone/>
              <a:defRPr sz="1890" b="1"/>
            </a:lvl3pPr>
            <a:lvl4pPr marL="1440180" indent="0">
              <a:buNone/>
              <a:defRPr sz="1680" b="1"/>
            </a:lvl4pPr>
            <a:lvl5pPr marL="1920240" indent="0">
              <a:buNone/>
              <a:defRPr sz="1680" b="1"/>
            </a:lvl5pPr>
            <a:lvl6pPr marL="2400300" indent="0">
              <a:buNone/>
              <a:defRPr sz="1680" b="1"/>
            </a:lvl6pPr>
            <a:lvl7pPr marL="2880360" indent="0">
              <a:buNone/>
              <a:defRPr sz="1680" b="1"/>
            </a:lvl7pPr>
            <a:lvl8pPr marL="3360420" indent="0">
              <a:buNone/>
              <a:defRPr sz="1680" b="1"/>
            </a:lvl8pPr>
            <a:lvl9pPr marL="3840480" indent="0">
              <a:buNone/>
              <a:defRPr sz="1680" b="1"/>
            </a:lvl9pPr>
          </a:lstStyle>
          <a:p>
            <a:pPr lvl="0"/>
            <a:r>
              <a:rPr lang="ja-JP" altLang="en-US"/>
              <a:t>マスター テキストの書式設定</a:t>
            </a:r>
          </a:p>
        </p:txBody>
      </p:sp>
      <p:sp>
        <p:nvSpPr>
          <p:cNvPr id="6" name="Content Placeholder 5"/>
          <p:cNvSpPr>
            <a:spLocks noGrp="1"/>
          </p:cNvSpPr>
          <p:nvPr>
            <p:ph sz="quarter" idx="4"/>
          </p:nvPr>
        </p:nvSpPr>
        <p:spPr>
          <a:xfrm>
            <a:off x="6480811" y="3510571"/>
            <a:ext cx="5440681" cy="515273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7" name="Date Placeholder 6"/>
          <p:cNvSpPr>
            <a:spLocks noGrp="1"/>
          </p:cNvSpPr>
          <p:nvPr>
            <p:ph type="dt" sz="half" idx="10"/>
          </p:nvPr>
        </p:nvSpPr>
        <p:spPr/>
        <p:txBody>
          <a:bodyPr/>
          <a:lstStyle/>
          <a:p>
            <a:fld id="{D6E21705-C085-478F-9BAC-DAC4C525E14D}" type="datetimeFigureOut">
              <a:rPr kumimoji="1" lang="ja-JP" altLang="en-US" smtClean="0"/>
              <a:t>2025/9/30</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F0B20463-1227-42A4-9040-4C89663152BA}" type="slidenum">
              <a:rPr kumimoji="1" lang="ja-JP" altLang="en-US" smtClean="0"/>
              <a:t>‹#›</a:t>
            </a:fld>
            <a:endParaRPr kumimoji="1" lang="ja-JP" altLang="en-US"/>
          </a:p>
        </p:txBody>
      </p:sp>
      <p:sp>
        <p:nvSpPr>
          <p:cNvPr id="10" name="Title 9"/>
          <p:cNvSpPr>
            <a:spLocks noGrp="1"/>
          </p:cNvSpPr>
          <p:nvPr>
            <p:ph type="title"/>
          </p:nvPr>
        </p:nvSpPr>
        <p:spPr/>
        <p:txBody>
          <a:bodyPr/>
          <a:lstStyle/>
          <a:p>
            <a:r>
              <a:rPr lang="ja-JP" altLang="en-US"/>
              <a:t>マスター タイトルの書式設定</a:t>
            </a:r>
            <a:endParaRPr lang="en-US" dirty="0"/>
          </a:p>
        </p:txBody>
      </p:sp>
    </p:spTree>
    <p:extLst>
      <p:ext uri="{BB962C8B-B14F-4D97-AF65-F5344CB8AC3E}">
        <p14:creationId xmlns:p14="http://schemas.microsoft.com/office/powerpoint/2010/main" val="12252329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タイトルのみ">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D6E21705-C085-478F-9BAC-DAC4C525E14D}" type="datetimeFigureOut">
              <a:rPr kumimoji="1" lang="ja-JP" altLang="en-US" smtClean="0"/>
              <a:t>2025/9/30</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F0B20463-1227-42A4-9040-4C89663152BA}" type="slidenum">
              <a:rPr kumimoji="1" lang="ja-JP" altLang="en-US" smtClean="0"/>
              <a:t>‹#›</a:t>
            </a:fld>
            <a:endParaRPr kumimoji="1" lang="ja-JP" altLang="en-US"/>
          </a:p>
        </p:txBody>
      </p:sp>
      <p:sp>
        <p:nvSpPr>
          <p:cNvPr id="6" name="Title 5"/>
          <p:cNvSpPr>
            <a:spLocks noGrp="1"/>
          </p:cNvSpPr>
          <p:nvPr>
            <p:ph type="title"/>
          </p:nvPr>
        </p:nvSpPr>
        <p:spPr/>
        <p:txBody>
          <a:bodyPr/>
          <a:lstStyle/>
          <a:p>
            <a:r>
              <a:rPr lang="ja-JP" altLang="en-US"/>
              <a:t>マスター タイトルの書式設定</a:t>
            </a:r>
            <a:endParaRPr lang="en-US"/>
          </a:p>
        </p:txBody>
      </p:sp>
    </p:spTree>
    <p:extLst>
      <p:ext uri="{BB962C8B-B14F-4D97-AF65-F5344CB8AC3E}">
        <p14:creationId xmlns:p14="http://schemas.microsoft.com/office/powerpoint/2010/main" val="163874753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6E21705-C085-478F-9BAC-DAC4C525E14D}" type="datetimeFigureOut">
              <a:rPr kumimoji="1" lang="ja-JP" altLang="en-US" smtClean="0"/>
              <a:t>2025/9/30</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F0B20463-1227-42A4-9040-4C89663152BA}" type="slidenum">
              <a:rPr kumimoji="1" lang="ja-JP" altLang="en-US" smtClean="0"/>
              <a:t>‹#›</a:t>
            </a:fld>
            <a:endParaRPr kumimoji="1" lang="ja-JP" altLang="en-US"/>
          </a:p>
        </p:txBody>
      </p:sp>
    </p:spTree>
    <p:extLst>
      <p:ext uri="{BB962C8B-B14F-4D97-AF65-F5344CB8AC3E}">
        <p14:creationId xmlns:p14="http://schemas.microsoft.com/office/powerpoint/2010/main" val="5917029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883310" y="640081"/>
            <a:ext cx="4128516" cy="2240276"/>
          </a:xfrm>
        </p:spPr>
        <p:txBody>
          <a:bodyPr anchor="b">
            <a:normAutofit/>
          </a:bodyPr>
          <a:lstStyle>
            <a:lvl1pPr>
              <a:defRPr sz="3360" b="0"/>
            </a:lvl1pPr>
          </a:lstStyle>
          <a:p>
            <a:r>
              <a:rPr lang="ja-JP" altLang="en-US"/>
              <a:t>マスター タイトルの書式設定</a:t>
            </a:r>
            <a:endParaRPr lang="en-US" dirty="0"/>
          </a:p>
        </p:txBody>
      </p:sp>
      <p:sp>
        <p:nvSpPr>
          <p:cNvPr id="3" name="Content Placeholder 2"/>
          <p:cNvSpPr>
            <a:spLocks noGrp="1"/>
          </p:cNvSpPr>
          <p:nvPr>
            <p:ph idx="1"/>
          </p:nvPr>
        </p:nvSpPr>
        <p:spPr>
          <a:xfrm>
            <a:off x="5440680" y="1386840"/>
            <a:ext cx="6480810" cy="6827520"/>
          </a:xfrm>
        </p:spPr>
        <p:txBody>
          <a:bodyPr/>
          <a:lstStyle>
            <a:lvl1pPr>
              <a:defRPr sz="3360"/>
            </a:lvl1pPr>
            <a:lvl2pPr>
              <a:defRPr sz="2940"/>
            </a:lvl2pPr>
            <a:lvl3pPr>
              <a:defRPr sz="2520"/>
            </a:lvl3pPr>
            <a:lvl4pPr>
              <a:defRPr sz="2100"/>
            </a:lvl4pPr>
            <a:lvl5pPr>
              <a:defRPr sz="2100"/>
            </a:lvl5pPr>
            <a:lvl6pPr>
              <a:defRPr sz="2100"/>
            </a:lvl6pPr>
            <a:lvl7pPr>
              <a:defRPr sz="2100"/>
            </a:lvl7pPr>
            <a:lvl8pPr>
              <a:defRPr sz="2100"/>
            </a:lvl8pPr>
            <a:lvl9pPr>
              <a:defRPr sz="21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883310" y="2880359"/>
            <a:ext cx="4128516" cy="5334001"/>
          </a:xfrm>
        </p:spPr>
        <p:txBody>
          <a:bodyPr>
            <a:normAutofit/>
          </a:bodyPr>
          <a:lstStyle>
            <a:lvl1pPr marL="0" indent="0">
              <a:lnSpc>
                <a:spcPct val="90000"/>
              </a:lnSpc>
              <a:buNone/>
              <a:defRPr sz="1680"/>
            </a:lvl1pPr>
            <a:lvl2pPr marL="480060" indent="0">
              <a:buNone/>
              <a:defRPr sz="1260"/>
            </a:lvl2pPr>
            <a:lvl3pPr marL="960120" indent="0">
              <a:buNone/>
              <a:defRPr sz="1050"/>
            </a:lvl3pPr>
            <a:lvl4pPr marL="1440180" indent="0">
              <a:buNone/>
              <a:defRPr sz="945"/>
            </a:lvl4pPr>
            <a:lvl5pPr marL="1920240" indent="0">
              <a:buNone/>
              <a:defRPr sz="945"/>
            </a:lvl5pPr>
            <a:lvl6pPr marL="2400300" indent="0">
              <a:buNone/>
              <a:defRPr sz="945"/>
            </a:lvl6pPr>
            <a:lvl7pPr marL="2880360" indent="0">
              <a:buNone/>
              <a:defRPr sz="945"/>
            </a:lvl7pPr>
            <a:lvl8pPr marL="3360420" indent="0">
              <a:buNone/>
              <a:defRPr sz="945"/>
            </a:lvl8pPr>
            <a:lvl9pPr marL="3840480" indent="0">
              <a:buNone/>
              <a:defRPr sz="945"/>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D6E21705-C085-478F-9BAC-DAC4C525E14D}" type="datetimeFigureOut">
              <a:rPr kumimoji="1" lang="ja-JP" altLang="en-US" smtClean="0"/>
              <a:t>2025/9/30</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F0B20463-1227-42A4-9040-4C89663152BA}" type="slidenum">
              <a:rPr kumimoji="1" lang="ja-JP" altLang="en-US" smtClean="0"/>
              <a:t>‹#›</a:t>
            </a:fld>
            <a:endParaRPr kumimoji="1" lang="ja-JP" altLang="en-US"/>
          </a:p>
        </p:txBody>
      </p:sp>
    </p:spTree>
    <p:extLst>
      <p:ext uri="{BB962C8B-B14F-4D97-AF65-F5344CB8AC3E}">
        <p14:creationId xmlns:p14="http://schemas.microsoft.com/office/powerpoint/2010/main" val="234708678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883310" y="640080"/>
            <a:ext cx="4128516" cy="2240280"/>
          </a:xfrm>
        </p:spPr>
        <p:txBody>
          <a:bodyPr anchor="b">
            <a:normAutofit/>
          </a:bodyPr>
          <a:lstStyle>
            <a:lvl1pPr>
              <a:defRPr sz="3360" b="0"/>
            </a:lvl1pPr>
          </a:lstStyle>
          <a:p>
            <a:r>
              <a:rPr lang="ja-JP" altLang="en-US"/>
              <a:t>マスター タイトルの書式設定</a:t>
            </a:r>
            <a:endParaRPr lang="en-US" dirty="0"/>
          </a:p>
        </p:txBody>
      </p:sp>
      <p:sp>
        <p:nvSpPr>
          <p:cNvPr id="3" name="Picture Placeholder 2"/>
          <p:cNvSpPr>
            <a:spLocks noGrp="1"/>
          </p:cNvSpPr>
          <p:nvPr>
            <p:ph type="pic" idx="1"/>
          </p:nvPr>
        </p:nvSpPr>
        <p:spPr>
          <a:xfrm>
            <a:off x="5440680" y="1386840"/>
            <a:ext cx="6480810" cy="6827520"/>
          </a:xfrm>
        </p:spPr>
        <p:txBody>
          <a:bodyPr/>
          <a:lstStyle>
            <a:lvl1pPr marL="0" indent="0">
              <a:buNone/>
              <a:defRPr sz="3360"/>
            </a:lvl1pPr>
            <a:lvl2pPr marL="480060" indent="0">
              <a:buNone/>
              <a:defRPr sz="2940"/>
            </a:lvl2pPr>
            <a:lvl3pPr marL="960120" indent="0">
              <a:buNone/>
              <a:defRPr sz="2520"/>
            </a:lvl3pPr>
            <a:lvl4pPr marL="1440180" indent="0">
              <a:buNone/>
              <a:defRPr sz="2100"/>
            </a:lvl4pPr>
            <a:lvl5pPr marL="1920240" indent="0">
              <a:buNone/>
              <a:defRPr sz="2100"/>
            </a:lvl5pPr>
            <a:lvl6pPr marL="2400300" indent="0">
              <a:buNone/>
              <a:defRPr sz="2100"/>
            </a:lvl6pPr>
            <a:lvl7pPr marL="2880360" indent="0">
              <a:buNone/>
              <a:defRPr sz="2100"/>
            </a:lvl7pPr>
            <a:lvl8pPr marL="3360420" indent="0">
              <a:buNone/>
              <a:defRPr sz="2100"/>
            </a:lvl8pPr>
            <a:lvl9pPr marL="3840480" indent="0">
              <a:buNone/>
              <a:defRPr sz="21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883310" y="2880360"/>
            <a:ext cx="4128516" cy="5334000"/>
          </a:xfrm>
        </p:spPr>
        <p:txBody>
          <a:bodyPr>
            <a:normAutofit/>
          </a:bodyPr>
          <a:lstStyle>
            <a:lvl1pPr marL="0" indent="0">
              <a:lnSpc>
                <a:spcPct val="90000"/>
              </a:lnSpc>
              <a:buNone/>
              <a:defRPr sz="1680"/>
            </a:lvl1pPr>
            <a:lvl2pPr marL="480060" indent="0">
              <a:buNone/>
              <a:defRPr sz="1260"/>
            </a:lvl2pPr>
            <a:lvl3pPr marL="960120" indent="0">
              <a:buNone/>
              <a:defRPr sz="1050"/>
            </a:lvl3pPr>
            <a:lvl4pPr marL="1440180" indent="0">
              <a:buNone/>
              <a:defRPr sz="945"/>
            </a:lvl4pPr>
            <a:lvl5pPr marL="1920240" indent="0">
              <a:buNone/>
              <a:defRPr sz="945"/>
            </a:lvl5pPr>
            <a:lvl6pPr marL="2400300" indent="0">
              <a:buNone/>
              <a:defRPr sz="945"/>
            </a:lvl6pPr>
            <a:lvl7pPr marL="2880360" indent="0">
              <a:buNone/>
              <a:defRPr sz="945"/>
            </a:lvl7pPr>
            <a:lvl8pPr marL="3360420" indent="0">
              <a:buNone/>
              <a:defRPr sz="945"/>
            </a:lvl8pPr>
            <a:lvl9pPr marL="3840480" indent="0">
              <a:buNone/>
              <a:defRPr sz="945"/>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D6E21705-C085-478F-9BAC-DAC4C525E14D}" type="datetimeFigureOut">
              <a:rPr kumimoji="1" lang="ja-JP" altLang="en-US" smtClean="0"/>
              <a:t>2025/9/30</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F0B20463-1227-42A4-9040-4C89663152BA}" type="slidenum">
              <a:rPr kumimoji="1" lang="ja-JP" altLang="en-US" smtClean="0"/>
              <a:t>‹#›</a:t>
            </a:fld>
            <a:endParaRPr kumimoji="1" lang="ja-JP" altLang="en-US"/>
          </a:p>
        </p:txBody>
      </p:sp>
    </p:spTree>
    <p:extLst>
      <p:ext uri="{BB962C8B-B14F-4D97-AF65-F5344CB8AC3E}">
        <p14:creationId xmlns:p14="http://schemas.microsoft.com/office/powerpoint/2010/main" val="37094344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87383" y="512064"/>
            <a:ext cx="11041380" cy="1855787"/>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887383" y="2560321"/>
            <a:ext cx="11041380" cy="6091872"/>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880110" y="8898891"/>
            <a:ext cx="2880360" cy="511175"/>
          </a:xfrm>
          <a:prstGeom prst="rect">
            <a:avLst/>
          </a:prstGeom>
        </p:spPr>
        <p:txBody>
          <a:bodyPr vert="horz" lIns="91440" tIns="45720" rIns="91440" bIns="45720" rtlCol="0" anchor="ctr"/>
          <a:lstStyle>
            <a:lvl1pPr algn="l">
              <a:defRPr sz="1155">
                <a:solidFill>
                  <a:schemeClr val="tx1">
                    <a:lumMod val="65000"/>
                    <a:lumOff val="35000"/>
                  </a:schemeClr>
                </a:solidFill>
              </a:defRPr>
            </a:lvl1pPr>
          </a:lstStyle>
          <a:p>
            <a:fld id="{D6E21705-C085-478F-9BAC-DAC4C525E14D}" type="datetimeFigureOut">
              <a:rPr kumimoji="1" lang="ja-JP" altLang="en-US" smtClean="0"/>
              <a:t>2025/9/30</a:t>
            </a:fld>
            <a:endParaRPr kumimoji="1" lang="ja-JP" altLang="en-US"/>
          </a:p>
        </p:txBody>
      </p:sp>
      <p:sp>
        <p:nvSpPr>
          <p:cNvPr id="5" name="Footer Placeholder 4"/>
          <p:cNvSpPr>
            <a:spLocks noGrp="1"/>
          </p:cNvSpPr>
          <p:nvPr>
            <p:ph type="ftr" sz="quarter" idx="3"/>
          </p:nvPr>
        </p:nvSpPr>
        <p:spPr>
          <a:xfrm>
            <a:off x="4240530" y="8898891"/>
            <a:ext cx="4320540" cy="511175"/>
          </a:xfrm>
          <a:prstGeom prst="rect">
            <a:avLst/>
          </a:prstGeom>
        </p:spPr>
        <p:txBody>
          <a:bodyPr vert="horz" lIns="91440" tIns="45720" rIns="91440" bIns="45720" rtlCol="0" anchor="ctr"/>
          <a:lstStyle>
            <a:lvl1pPr algn="ctr">
              <a:defRPr sz="1155">
                <a:solidFill>
                  <a:schemeClr val="tx1">
                    <a:lumMod val="65000"/>
                    <a:lumOff val="35000"/>
                  </a:schemeClr>
                </a:solidFill>
              </a:defRPr>
            </a:lvl1pPr>
          </a:lstStyle>
          <a:p>
            <a:endParaRPr kumimoji="1" lang="ja-JP" altLang="en-US"/>
          </a:p>
        </p:txBody>
      </p:sp>
      <p:sp>
        <p:nvSpPr>
          <p:cNvPr id="6" name="Slide Number Placeholder 5"/>
          <p:cNvSpPr>
            <a:spLocks noGrp="1"/>
          </p:cNvSpPr>
          <p:nvPr>
            <p:ph type="sldNum" sz="quarter" idx="4"/>
          </p:nvPr>
        </p:nvSpPr>
        <p:spPr>
          <a:xfrm>
            <a:off x="9048403" y="8898891"/>
            <a:ext cx="2880360" cy="511175"/>
          </a:xfrm>
          <a:prstGeom prst="rect">
            <a:avLst/>
          </a:prstGeom>
        </p:spPr>
        <p:txBody>
          <a:bodyPr vert="horz" lIns="91440" tIns="45720" rIns="91440" bIns="45720" rtlCol="0" anchor="ctr"/>
          <a:lstStyle>
            <a:lvl1pPr algn="r">
              <a:defRPr sz="1155">
                <a:solidFill>
                  <a:schemeClr val="tx1">
                    <a:tint val="75000"/>
                  </a:schemeClr>
                </a:solidFill>
              </a:defRPr>
            </a:lvl1pPr>
          </a:lstStyle>
          <a:p>
            <a:fld id="{F0B20463-1227-42A4-9040-4C89663152BA}" type="slidenum">
              <a:rPr kumimoji="1" lang="ja-JP" altLang="en-US" smtClean="0"/>
              <a:t>‹#›</a:t>
            </a:fld>
            <a:endParaRPr kumimoji="1" lang="ja-JP" altLang="en-US"/>
          </a:p>
        </p:txBody>
      </p:sp>
    </p:spTree>
    <p:extLst>
      <p:ext uri="{BB962C8B-B14F-4D97-AF65-F5344CB8AC3E}">
        <p14:creationId xmlns:p14="http://schemas.microsoft.com/office/powerpoint/2010/main" val="1785420859"/>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 id="2147483669" r:id="rId13"/>
  </p:sldLayoutIdLst>
  <p:txStyles>
    <p:titleStyle>
      <a:lvl1pPr algn="l" defTabSz="960120" rtl="0" eaLnBrk="1" latinLnBrk="0" hangingPunct="1">
        <a:lnSpc>
          <a:spcPct val="90000"/>
        </a:lnSpc>
        <a:spcBef>
          <a:spcPct val="0"/>
        </a:spcBef>
        <a:buNone/>
        <a:defRPr kumimoji="1" sz="4620" kern="1200">
          <a:solidFill>
            <a:schemeClr val="tx1"/>
          </a:solidFill>
          <a:latin typeface="+mj-lt"/>
          <a:ea typeface="+mj-ea"/>
          <a:cs typeface="+mj-cs"/>
        </a:defRPr>
      </a:lvl1pPr>
    </p:titleStyle>
    <p:bodyStyle>
      <a:lvl1pPr marL="240030" indent="-240030" algn="l" defTabSz="960120" rtl="0" eaLnBrk="1" latinLnBrk="0" hangingPunct="1">
        <a:lnSpc>
          <a:spcPct val="90000"/>
        </a:lnSpc>
        <a:spcBef>
          <a:spcPts val="1050"/>
        </a:spcBef>
        <a:buFont typeface="Wingdings 2" pitchFamily="18" charset="2"/>
        <a:buChar char=""/>
        <a:defRPr kumimoji="1" sz="2940" kern="1200">
          <a:solidFill>
            <a:schemeClr val="tx1"/>
          </a:solidFill>
          <a:latin typeface="+mn-lt"/>
          <a:ea typeface="+mn-ea"/>
          <a:cs typeface="+mn-cs"/>
        </a:defRPr>
      </a:lvl1pPr>
      <a:lvl2pPr marL="720090" indent="-240030" algn="l" defTabSz="960120" rtl="0" eaLnBrk="1" latinLnBrk="0" hangingPunct="1">
        <a:lnSpc>
          <a:spcPct val="90000"/>
        </a:lnSpc>
        <a:spcBef>
          <a:spcPts val="525"/>
        </a:spcBef>
        <a:buFont typeface="Wingdings 2" pitchFamily="18" charset="2"/>
        <a:buChar char=""/>
        <a:defRPr kumimoji="1" sz="2520" kern="1200">
          <a:solidFill>
            <a:schemeClr val="tx1"/>
          </a:solidFill>
          <a:latin typeface="+mn-lt"/>
          <a:ea typeface="+mn-ea"/>
          <a:cs typeface="+mn-cs"/>
        </a:defRPr>
      </a:lvl2pPr>
      <a:lvl3pPr marL="1200150" indent="-240030" algn="l" defTabSz="960120" rtl="0" eaLnBrk="1" latinLnBrk="0" hangingPunct="1">
        <a:lnSpc>
          <a:spcPct val="90000"/>
        </a:lnSpc>
        <a:spcBef>
          <a:spcPts val="525"/>
        </a:spcBef>
        <a:buFont typeface="Wingdings 2" pitchFamily="18" charset="2"/>
        <a:buChar char=""/>
        <a:defRPr kumimoji="1" sz="2100" kern="1200">
          <a:solidFill>
            <a:schemeClr val="tx1"/>
          </a:solidFill>
          <a:latin typeface="+mn-lt"/>
          <a:ea typeface="+mn-ea"/>
          <a:cs typeface="+mn-cs"/>
        </a:defRPr>
      </a:lvl3pPr>
      <a:lvl4pPr marL="1680210" indent="-240030" algn="l" defTabSz="960120" rtl="0" eaLnBrk="1" latinLnBrk="0" hangingPunct="1">
        <a:lnSpc>
          <a:spcPct val="90000"/>
        </a:lnSpc>
        <a:spcBef>
          <a:spcPts val="525"/>
        </a:spcBef>
        <a:buFont typeface="Wingdings 2" pitchFamily="18" charset="2"/>
        <a:buChar char=""/>
        <a:defRPr kumimoji="1" sz="1890" kern="1200">
          <a:solidFill>
            <a:schemeClr val="tx1"/>
          </a:solidFill>
          <a:latin typeface="+mn-lt"/>
          <a:ea typeface="+mn-ea"/>
          <a:cs typeface="+mn-cs"/>
        </a:defRPr>
      </a:lvl4pPr>
      <a:lvl5pPr marL="2160270" indent="-240030" algn="l" defTabSz="960120" rtl="0" eaLnBrk="1" latinLnBrk="0" hangingPunct="1">
        <a:lnSpc>
          <a:spcPct val="90000"/>
        </a:lnSpc>
        <a:spcBef>
          <a:spcPts val="525"/>
        </a:spcBef>
        <a:buFont typeface="Wingdings 2" pitchFamily="18" charset="2"/>
        <a:buChar char=""/>
        <a:defRPr kumimoji="1" sz="1890" kern="1200">
          <a:solidFill>
            <a:schemeClr val="tx1"/>
          </a:solidFill>
          <a:latin typeface="+mn-lt"/>
          <a:ea typeface="+mn-ea"/>
          <a:cs typeface="+mn-cs"/>
        </a:defRPr>
      </a:lvl5pPr>
      <a:lvl6pPr marL="2640330" indent="-240030" algn="l" defTabSz="960120" rtl="0" eaLnBrk="1" latinLnBrk="0" hangingPunct="1">
        <a:spcBef>
          <a:spcPct val="20000"/>
        </a:spcBef>
        <a:buFont typeface="Wingdings 2" pitchFamily="18" charset="2"/>
        <a:buChar char=""/>
        <a:defRPr kumimoji="1" sz="1890" kern="1200">
          <a:solidFill>
            <a:schemeClr val="tx1"/>
          </a:solidFill>
          <a:latin typeface="+mn-lt"/>
          <a:ea typeface="+mn-ea"/>
          <a:cs typeface="+mn-cs"/>
        </a:defRPr>
      </a:lvl6pPr>
      <a:lvl7pPr marL="3120390" indent="-240030" algn="l" defTabSz="960120" rtl="0" eaLnBrk="1" latinLnBrk="0" hangingPunct="1">
        <a:spcBef>
          <a:spcPct val="20000"/>
        </a:spcBef>
        <a:buFont typeface="Wingdings 2" pitchFamily="18" charset="2"/>
        <a:buChar char=""/>
        <a:defRPr kumimoji="1" sz="1890" kern="1200">
          <a:solidFill>
            <a:schemeClr val="tx1"/>
          </a:solidFill>
          <a:latin typeface="+mn-lt"/>
          <a:ea typeface="+mn-ea"/>
          <a:cs typeface="+mn-cs"/>
        </a:defRPr>
      </a:lvl7pPr>
      <a:lvl8pPr marL="3600450" indent="-240030" algn="l" defTabSz="960120" rtl="0" eaLnBrk="1" latinLnBrk="0" hangingPunct="1">
        <a:spcBef>
          <a:spcPct val="20000"/>
        </a:spcBef>
        <a:buFont typeface="Wingdings 2" pitchFamily="18" charset="2"/>
        <a:buChar char=""/>
        <a:defRPr kumimoji="1" sz="1890" kern="1200">
          <a:solidFill>
            <a:schemeClr val="tx1"/>
          </a:solidFill>
          <a:latin typeface="+mn-lt"/>
          <a:ea typeface="+mn-ea"/>
          <a:cs typeface="+mn-cs"/>
        </a:defRPr>
      </a:lvl8pPr>
      <a:lvl9pPr marL="4080510" indent="-240030" algn="l" defTabSz="960120" rtl="0" eaLnBrk="1" latinLnBrk="0" hangingPunct="1">
        <a:spcBef>
          <a:spcPct val="20000"/>
        </a:spcBef>
        <a:buFont typeface="Wingdings 2" pitchFamily="18" charset="2"/>
        <a:buChar char=""/>
        <a:defRPr kumimoji="1" sz="1890" kern="1200">
          <a:solidFill>
            <a:schemeClr val="tx1"/>
          </a:solidFill>
          <a:latin typeface="+mn-lt"/>
          <a:ea typeface="+mn-ea"/>
          <a:cs typeface="+mn-cs"/>
        </a:defRPr>
      </a:lvl9pPr>
    </p:bodyStyle>
    <p:otherStyle>
      <a:defPPr>
        <a:defRPr lang="en-US"/>
      </a:defPPr>
      <a:lvl1pPr marL="0" algn="l" defTabSz="960120" rtl="0" eaLnBrk="1" latinLnBrk="0" hangingPunct="1">
        <a:defRPr kumimoji="1" sz="1890" kern="1200">
          <a:solidFill>
            <a:schemeClr val="tx1"/>
          </a:solidFill>
          <a:latin typeface="+mn-lt"/>
          <a:ea typeface="+mn-ea"/>
          <a:cs typeface="+mn-cs"/>
        </a:defRPr>
      </a:lvl1pPr>
      <a:lvl2pPr marL="480060" algn="l" defTabSz="960120" rtl="0" eaLnBrk="1" latinLnBrk="0" hangingPunct="1">
        <a:defRPr kumimoji="1" sz="1890" kern="1200">
          <a:solidFill>
            <a:schemeClr val="tx1"/>
          </a:solidFill>
          <a:latin typeface="+mn-lt"/>
          <a:ea typeface="+mn-ea"/>
          <a:cs typeface="+mn-cs"/>
        </a:defRPr>
      </a:lvl2pPr>
      <a:lvl3pPr marL="960120" algn="l" defTabSz="960120" rtl="0" eaLnBrk="1" latinLnBrk="0" hangingPunct="1">
        <a:defRPr kumimoji="1" sz="1890" kern="1200">
          <a:solidFill>
            <a:schemeClr val="tx1"/>
          </a:solidFill>
          <a:latin typeface="+mn-lt"/>
          <a:ea typeface="+mn-ea"/>
          <a:cs typeface="+mn-cs"/>
        </a:defRPr>
      </a:lvl3pPr>
      <a:lvl4pPr marL="1440180" algn="l" defTabSz="960120" rtl="0" eaLnBrk="1" latinLnBrk="0" hangingPunct="1">
        <a:defRPr kumimoji="1" sz="1890" kern="1200">
          <a:solidFill>
            <a:schemeClr val="tx1"/>
          </a:solidFill>
          <a:latin typeface="+mn-lt"/>
          <a:ea typeface="+mn-ea"/>
          <a:cs typeface="+mn-cs"/>
        </a:defRPr>
      </a:lvl4pPr>
      <a:lvl5pPr marL="1920240" algn="l" defTabSz="960120" rtl="0" eaLnBrk="1" latinLnBrk="0" hangingPunct="1">
        <a:defRPr kumimoji="1" sz="1890" kern="1200">
          <a:solidFill>
            <a:schemeClr val="tx1"/>
          </a:solidFill>
          <a:latin typeface="+mn-lt"/>
          <a:ea typeface="+mn-ea"/>
          <a:cs typeface="+mn-cs"/>
        </a:defRPr>
      </a:lvl5pPr>
      <a:lvl6pPr marL="2400300" algn="l" defTabSz="960120" rtl="0" eaLnBrk="1" latinLnBrk="0" hangingPunct="1">
        <a:defRPr kumimoji="1" sz="1890" kern="1200">
          <a:solidFill>
            <a:schemeClr val="tx1"/>
          </a:solidFill>
          <a:latin typeface="+mn-lt"/>
          <a:ea typeface="+mn-ea"/>
          <a:cs typeface="+mn-cs"/>
        </a:defRPr>
      </a:lvl6pPr>
      <a:lvl7pPr marL="2880360" algn="l" defTabSz="960120" rtl="0" eaLnBrk="1" latinLnBrk="0" hangingPunct="1">
        <a:defRPr kumimoji="1" sz="1890" kern="1200">
          <a:solidFill>
            <a:schemeClr val="tx1"/>
          </a:solidFill>
          <a:latin typeface="+mn-lt"/>
          <a:ea typeface="+mn-ea"/>
          <a:cs typeface="+mn-cs"/>
        </a:defRPr>
      </a:lvl7pPr>
      <a:lvl8pPr marL="3360420" algn="l" defTabSz="960120" rtl="0" eaLnBrk="1" latinLnBrk="0" hangingPunct="1">
        <a:defRPr kumimoji="1" sz="1890" kern="1200">
          <a:solidFill>
            <a:schemeClr val="tx1"/>
          </a:solidFill>
          <a:latin typeface="+mn-lt"/>
          <a:ea typeface="+mn-ea"/>
          <a:cs typeface="+mn-cs"/>
        </a:defRPr>
      </a:lvl8pPr>
      <a:lvl9pPr marL="3840480" algn="l" defTabSz="960120" rtl="0" eaLnBrk="1" latinLnBrk="0" hangingPunct="1">
        <a:defRPr kumimoji="1" sz="189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プレースホルダー 1">
            <a:extLst>
              <a:ext uri="{FF2B5EF4-FFF2-40B4-BE49-F238E27FC236}">
                <a16:creationId xmlns:a16="http://schemas.microsoft.com/office/drawing/2014/main" id="{62C3A080-C2C0-1713-85C4-AA8BCBAFB648}"/>
              </a:ext>
            </a:extLst>
          </p:cNvPr>
          <p:cNvSpPr>
            <a:spLocks noGrp="1"/>
          </p:cNvSpPr>
          <p:nvPr>
            <p:ph type="body" sz="quarter" idx="10"/>
          </p:nvPr>
        </p:nvSpPr>
        <p:spPr/>
        <p:txBody>
          <a:bodyPr/>
          <a:lstStyle/>
          <a:p>
            <a:endParaRPr kumimoji="1" lang="ja-JP" altLang="en-US" dirty="0"/>
          </a:p>
        </p:txBody>
      </p:sp>
      <p:sp>
        <p:nvSpPr>
          <p:cNvPr id="3" name="テキスト プレースホルダー 2">
            <a:extLst>
              <a:ext uri="{FF2B5EF4-FFF2-40B4-BE49-F238E27FC236}">
                <a16:creationId xmlns:a16="http://schemas.microsoft.com/office/drawing/2014/main" id="{F5C7F8E6-A2B3-A4F1-FD08-E4A8EEACC7A8}"/>
              </a:ext>
            </a:extLst>
          </p:cNvPr>
          <p:cNvSpPr>
            <a:spLocks noGrp="1"/>
          </p:cNvSpPr>
          <p:nvPr>
            <p:ph type="body" sz="quarter" idx="11"/>
          </p:nvPr>
        </p:nvSpPr>
        <p:spPr/>
        <p:txBody>
          <a:bodyPr/>
          <a:lstStyle/>
          <a:p>
            <a:endParaRPr kumimoji="1" lang="ja-JP" altLang="en-US"/>
          </a:p>
        </p:txBody>
      </p:sp>
      <p:sp>
        <p:nvSpPr>
          <p:cNvPr id="4" name="テキスト プレースホルダー 3">
            <a:extLst>
              <a:ext uri="{FF2B5EF4-FFF2-40B4-BE49-F238E27FC236}">
                <a16:creationId xmlns:a16="http://schemas.microsoft.com/office/drawing/2014/main" id="{BB43799C-01AA-08D4-1556-9B3E25D0F65F}"/>
              </a:ext>
            </a:extLst>
          </p:cNvPr>
          <p:cNvSpPr>
            <a:spLocks noGrp="1"/>
          </p:cNvSpPr>
          <p:nvPr>
            <p:ph type="body" sz="quarter" idx="12"/>
          </p:nvPr>
        </p:nvSpPr>
        <p:spPr/>
        <p:txBody>
          <a:bodyPr/>
          <a:lstStyle/>
          <a:p>
            <a:endParaRPr kumimoji="1" lang="ja-JP" altLang="en-US"/>
          </a:p>
        </p:txBody>
      </p:sp>
      <p:sp>
        <p:nvSpPr>
          <p:cNvPr id="5" name="テキスト プレースホルダー 4">
            <a:extLst>
              <a:ext uri="{FF2B5EF4-FFF2-40B4-BE49-F238E27FC236}">
                <a16:creationId xmlns:a16="http://schemas.microsoft.com/office/drawing/2014/main" id="{CF889610-2C57-D081-6C21-756AEF0DB9A4}"/>
              </a:ext>
            </a:extLst>
          </p:cNvPr>
          <p:cNvSpPr>
            <a:spLocks noGrp="1"/>
          </p:cNvSpPr>
          <p:nvPr>
            <p:ph type="body" sz="quarter" idx="13"/>
          </p:nvPr>
        </p:nvSpPr>
        <p:spPr>
          <a:xfrm>
            <a:off x="3474942" y="4792262"/>
            <a:ext cx="2754000" cy="1944000"/>
          </a:xfrm>
        </p:spPr>
        <p:txBody>
          <a:bodyPr/>
          <a:lstStyle/>
          <a:p>
            <a:endParaRPr kumimoji="1" lang="ja-JP" altLang="en-US" dirty="0"/>
          </a:p>
        </p:txBody>
      </p:sp>
      <p:sp>
        <p:nvSpPr>
          <p:cNvPr id="6" name="テキスト プレースホルダー 5">
            <a:extLst>
              <a:ext uri="{FF2B5EF4-FFF2-40B4-BE49-F238E27FC236}">
                <a16:creationId xmlns:a16="http://schemas.microsoft.com/office/drawing/2014/main" id="{AA435141-9F71-E5B1-37A4-500019E48C20}"/>
              </a:ext>
            </a:extLst>
          </p:cNvPr>
          <p:cNvSpPr>
            <a:spLocks noGrp="1"/>
          </p:cNvSpPr>
          <p:nvPr>
            <p:ph type="body" sz="quarter" idx="14"/>
          </p:nvPr>
        </p:nvSpPr>
        <p:spPr>
          <a:xfrm>
            <a:off x="3488343" y="2369207"/>
            <a:ext cx="2754000" cy="1944000"/>
          </a:xfrm>
        </p:spPr>
        <p:txBody>
          <a:bodyPr/>
          <a:lstStyle/>
          <a:p>
            <a:endParaRPr kumimoji="1" lang="ja-JP" altLang="en-US" dirty="0"/>
          </a:p>
        </p:txBody>
      </p:sp>
      <p:sp>
        <p:nvSpPr>
          <p:cNvPr id="7" name="テキスト プレースホルダー 6">
            <a:extLst>
              <a:ext uri="{FF2B5EF4-FFF2-40B4-BE49-F238E27FC236}">
                <a16:creationId xmlns:a16="http://schemas.microsoft.com/office/drawing/2014/main" id="{2AA4D322-8F65-CEB9-0255-6B796A5818F6}"/>
              </a:ext>
            </a:extLst>
          </p:cNvPr>
          <p:cNvSpPr>
            <a:spLocks noGrp="1"/>
          </p:cNvSpPr>
          <p:nvPr>
            <p:ph type="body" sz="quarter" idx="15"/>
          </p:nvPr>
        </p:nvSpPr>
        <p:spPr>
          <a:xfrm>
            <a:off x="3488343" y="7367563"/>
            <a:ext cx="2754000" cy="1944000"/>
          </a:xfrm>
        </p:spPr>
        <p:txBody>
          <a:bodyPr/>
          <a:lstStyle/>
          <a:p>
            <a:endParaRPr kumimoji="1" lang="ja-JP" altLang="en-US" dirty="0"/>
          </a:p>
        </p:txBody>
      </p:sp>
      <p:sp>
        <p:nvSpPr>
          <p:cNvPr id="8" name="テキスト プレースホルダー 7">
            <a:extLst>
              <a:ext uri="{FF2B5EF4-FFF2-40B4-BE49-F238E27FC236}">
                <a16:creationId xmlns:a16="http://schemas.microsoft.com/office/drawing/2014/main" id="{F3B8496C-2A31-49E6-0518-D0CD870B0425}"/>
              </a:ext>
            </a:extLst>
          </p:cNvPr>
          <p:cNvSpPr>
            <a:spLocks noGrp="1"/>
          </p:cNvSpPr>
          <p:nvPr>
            <p:ph type="body" sz="quarter" idx="16"/>
          </p:nvPr>
        </p:nvSpPr>
        <p:spPr/>
        <p:txBody>
          <a:bodyPr/>
          <a:lstStyle/>
          <a:p>
            <a:endParaRPr kumimoji="1" lang="ja-JP" altLang="en-US"/>
          </a:p>
        </p:txBody>
      </p:sp>
      <p:sp>
        <p:nvSpPr>
          <p:cNvPr id="9" name="テキスト プレースホルダー 8">
            <a:extLst>
              <a:ext uri="{FF2B5EF4-FFF2-40B4-BE49-F238E27FC236}">
                <a16:creationId xmlns:a16="http://schemas.microsoft.com/office/drawing/2014/main" id="{F9303A09-974B-C5F0-32F4-27BD792DB731}"/>
              </a:ext>
            </a:extLst>
          </p:cNvPr>
          <p:cNvSpPr>
            <a:spLocks noGrp="1"/>
          </p:cNvSpPr>
          <p:nvPr>
            <p:ph type="body" sz="quarter" idx="17"/>
          </p:nvPr>
        </p:nvSpPr>
        <p:spPr/>
        <p:txBody>
          <a:bodyPr/>
          <a:lstStyle/>
          <a:p>
            <a:endParaRPr kumimoji="1" lang="ja-JP" altLang="en-US"/>
          </a:p>
        </p:txBody>
      </p:sp>
      <p:sp>
        <p:nvSpPr>
          <p:cNvPr id="10" name="テキスト プレースホルダー 9">
            <a:extLst>
              <a:ext uri="{FF2B5EF4-FFF2-40B4-BE49-F238E27FC236}">
                <a16:creationId xmlns:a16="http://schemas.microsoft.com/office/drawing/2014/main" id="{D41B8829-6CFF-F68E-9E07-C5F42D5B537B}"/>
              </a:ext>
            </a:extLst>
          </p:cNvPr>
          <p:cNvSpPr>
            <a:spLocks noGrp="1"/>
          </p:cNvSpPr>
          <p:nvPr>
            <p:ph type="body" sz="quarter" idx="18"/>
          </p:nvPr>
        </p:nvSpPr>
        <p:spPr/>
        <p:txBody>
          <a:bodyPr/>
          <a:lstStyle/>
          <a:p>
            <a:endParaRPr kumimoji="1" lang="ja-JP" altLang="en-US"/>
          </a:p>
        </p:txBody>
      </p:sp>
      <p:sp>
        <p:nvSpPr>
          <p:cNvPr id="11" name="テキスト プレースホルダー 10">
            <a:extLst>
              <a:ext uri="{FF2B5EF4-FFF2-40B4-BE49-F238E27FC236}">
                <a16:creationId xmlns:a16="http://schemas.microsoft.com/office/drawing/2014/main" id="{518DB54F-4E91-9366-5A5E-BB0557951799}"/>
              </a:ext>
            </a:extLst>
          </p:cNvPr>
          <p:cNvSpPr>
            <a:spLocks noGrp="1"/>
          </p:cNvSpPr>
          <p:nvPr>
            <p:ph type="body" sz="quarter" idx="19"/>
          </p:nvPr>
        </p:nvSpPr>
        <p:spPr/>
        <p:txBody>
          <a:bodyPr/>
          <a:lstStyle/>
          <a:p>
            <a:endParaRPr kumimoji="1" lang="ja-JP" altLang="en-US"/>
          </a:p>
        </p:txBody>
      </p:sp>
      <p:sp>
        <p:nvSpPr>
          <p:cNvPr id="12" name="テキスト プレースホルダー 11">
            <a:extLst>
              <a:ext uri="{FF2B5EF4-FFF2-40B4-BE49-F238E27FC236}">
                <a16:creationId xmlns:a16="http://schemas.microsoft.com/office/drawing/2014/main" id="{8360B419-08DA-8085-11C5-F606441C17ED}"/>
              </a:ext>
            </a:extLst>
          </p:cNvPr>
          <p:cNvSpPr>
            <a:spLocks noGrp="1"/>
          </p:cNvSpPr>
          <p:nvPr>
            <p:ph type="body" sz="quarter" idx="20"/>
          </p:nvPr>
        </p:nvSpPr>
        <p:spPr/>
        <p:txBody>
          <a:bodyPr/>
          <a:lstStyle/>
          <a:p>
            <a:endParaRPr kumimoji="1" lang="ja-JP" altLang="en-US"/>
          </a:p>
        </p:txBody>
      </p:sp>
      <p:graphicFrame>
        <p:nvGraphicFramePr>
          <p:cNvPr id="13" name="表 12">
            <a:extLst>
              <a:ext uri="{FF2B5EF4-FFF2-40B4-BE49-F238E27FC236}">
                <a16:creationId xmlns:a16="http://schemas.microsoft.com/office/drawing/2014/main" id="{58C297A9-8377-EA42-2ECC-2C1C189A001F}"/>
              </a:ext>
            </a:extLst>
          </p:cNvPr>
          <p:cNvGraphicFramePr>
            <a:graphicFrameLocks noGrp="1"/>
          </p:cNvGraphicFramePr>
          <p:nvPr>
            <p:extLst>
              <p:ext uri="{D42A27DB-BD31-4B8C-83A1-F6EECF244321}">
                <p14:modId xmlns:p14="http://schemas.microsoft.com/office/powerpoint/2010/main" val="2273026003"/>
              </p:ext>
            </p:extLst>
          </p:nvPr>
        </p:nvGraphicFramePr>
        <p:xfrm>
          <a:off x="6242343" y="-14965"/>
          <a:ext cx="6465242" cy="964330"/>
        </p:xfrm>
        <a:graphic>
          <a:graphicData uri="http://schemas.openxmlformats.org/drawingml/2006/table">
            <a:tbl>
              <a:tblPr firstRow="1" bandRow="1">
                <a:tableStyleId>{5C22544A-7EE6-4342-B048-85BDC9FD1C3A}</a:tableStyleId>
              </a:tblPr>
              <a:tblGrid>
                <a:gridCol w="6465242">
                  <a:extLst>
                    <a:ext uri="{9D8B030D-6E8A-4147-A177-3AD203B41FA5}">
                      <a16:colId xmlns:a16="http://schemas.microsoft.com/office/drawing/2014/main" val="2408973110"/>
                    </a:ext>
                  </a:extLst>
                </a:gridCol>
              </a:tblGrid>
              <a:tr h="482165">
                <a:tc>
                  <a:txBody>
                    <a:bodyPr/>
                    <a:lstStyle/>
                    <a:p>
                      <a:r>
                        <a:rPr lang="ja-JP" altLang="en-US" sz="1200" b="1" dirty="0">
                          <a:solidFill>
                            <a:srgbClr val="003198"/>
                          </a:solidFill>
                        </a:rPr>
                        <a:t>企業名　</a:t>
                      </a:r>
                      <a:r>
                        <a:rPr lang="ja-JP" altLang="en-US" sz="1200" b="0" dirty="0">
                          <a:solidFill>
                            <a:srgbClr val="003198"/>
                          </a:solidFill>
                        </a:rPr>
                        <a:t>：　　　　　　　　　　　　　　　　　　　</a:t>
                      </a:r>
                      <a:r>
                        <a:rPr lang="ja-JP" altLang="en-US" sz="1200" b="1" dirty="0">
                          <a:solidFill>
                            <a:srgbClr val="003198"/>
                          </a:solidFill>
                        </a:rPr>
                        <a:t>担当者名　</a:t>
                      </a:r>
                      <a:r>
                        <a:rPr lang="ja-JP" altLang="en-US" sz="1200" b="0" dirty="0">
                          <a:solidFill>
                            <a:srgbClr val="003198"/>
                          </a:solidFill>
                        </a:rPr>
                        <a:t>：</a:t>
                      </a:r>
                      <a:endParaRPr lang="en-US" altLang="ja-JP" sz="1200" b="0" dirty="0">
                        <a:solidFill>
                          <a:srgbClr val="003198"/>
                        </a:solidFill>
                      </a:endParaRPr>
                    </a:p>
                    <a:p>
                      <a:r>
                        <a:rPr lang="ja-JP" altLang="en-US" sz="1200" b="1" dirty="0">
                          <a:solidFill>
                            <a:srgbClr val="003198"/>
                          </a:solidFill>
                        </a:rPr>
                        <a:t>電話　</a:t>
                      </a:r>
                      <a:r>
                        <a:rPr lang="ja-JP" altLang="en-US" sz="1200" b="0" dirty="0">
                          <a:solidFill>
                            <a:srgbClr val="003198"/>
                          </a:solidFill>
                        </a:rPr>
                        <a:t>：　  　　　　　　　　　　　　　　　　　　　</a:t>
                      </a:r>
                      <a:r>
                        <a:rPr lang="ja-JP" altLang="en-US" sz="1200" b="1" dirty="0">
                          <a:solidFill>
                            <a:srgbClr val="003198"/>
                          </a:solidFill>
                        </a:rPr>
                        <a:t>メ  ー  ル　</a:t>
                      </a:r>
                      <a:r>
                        <a:rPr lang="ja-JP" altLang="en-US" sz="1200" b="0" dirty="0">
                          <a:solidFill>
                            <a:srgbClr val="003198"/>
                          </a:solidFill>
                        </a:rPr>
                        <a:t>：</a:t>
                      </a:r>
                    </a:p>
                  </a:txBody>
                  <a:tcPr anchor="b">
                    <a:lnL w="12700" cmpd="sng">
                      <a:noFill/>
                    </a:lnL>
                    <a:lnR w="12700" cmpd="sng">
                      <a:noFill/>
                    </a:lnR>
                    <a:lnT w="12700" cmpd="sng">
                      <a:noFill/>
                    </a:lnT>
                    <a:lnB w="28575" cap="flat" cmpd="sng" algn="ctr">
                      <a:solidFill>
                        <a:srgbClr val="003198"/>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943844818"/>
                  </a:ext>
                </a:extLst>
              </a:tr>
              <a:tr h="482165">
                <a:tc>
                  <a:txBody>
                    <a:bodyPr/>
                    <a:lstStyle/>
                    <a:p>
                      <a:r>
                        <a:rPr lang="en-US" altLang="ja-JP" sz="1200" b="1" dirty="0">
                          <a:solidFill>
                            <a:srgbClr val="003198"/>
                          </a:solidFill>
                        </a:rPr>
                        <a:t>Challenge</a:t>
                      </a:r>
                      <a:r>
                        <a:rPr lang="ja-JP" altLang="en-US" sz="1200" b="1" dirty="0">
                          <a:solidFill>
                            <a:srgbClr val="003198"/>
                          </a:solidFill>
                        </a:rPr>
                        <a:t>仮テーマ　</a:t>
                      </a:r>
                      <a:r>
                        <a:rPr lang="ja-JP" altLang="en-US" sz="1200" b="0" dirty="0">
                          <a:solidFill>
                            <a:srgbClr val="003198"/>
                          </a:solidFill>
                        </a:rPr>
                        <a:t>：</a:t>
                      </a:r>
                    </a:p>
                  </a:txBody>
                  <a:tcPr anchor="b">
                    <a:lnL w="12700" cmpd="sng">
                      <a:noFill/>
                    </a:lnL>
                    <a:lnR w="12700" cmpd="sng">
                      <a:noFill/>
                    </a:lnR>
                    <a:lnT w="28575" cap="flat" cmpd="sng" algn="ctr">
                      <a:solidFill>
                        <a:srgbClr val="003198"/>
                      </a:solidFill>
                      <a:prstDash val="solid"/>
                      <a:round/>
                      <a:headEnd type="none" w="med" len="med"/>
                      <a:tailEnd type="none" w="med" len="med"/>
                    </a:lnT>
                    <a:lnB w="28575" cap="flat" cmpd="sng" algn="ctr">
                      <a:solidFill>
                        <a:srgbClr val="003198"/>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882885127"/>
                  </a:ext>
                </a:extLst>
              </a:tr>
            </a:tbl>
          </a:graphicData>
        </a:graphic>
      </p:graphicFrame>
    </p:spTree>
    <p:extLst>
      <p:ext uri="{BB962C8B-B14F-4D97-AF65-F5344CB8AC3E}">
        <p14:creationId xmlns:p14="http://schemas.microsoft.com/office/powerpoint/2010/main" val="20027291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図 3">
            <a:extLst>
              <a:ext uri="{FF2B5EF4-FFF2-40B4-BE49-F238E27FC236}">
                <a16:creationId xmlns:a16="http://schemas.microsoft.com/office/drawing/2014/main" id="{BBC2D3F7-4055-9DDA-5F3B-04EF3BA58E5A}"/>
              </a:ext>
            </a:extLst>
          </p:cNvPr>
          <p:cNvPicPr>
            <a:picLocks noChangeAspect="1"/>
          </p:cNvPicPr>
          <p:nvPr/>
        </p:nvPicPr>
        <p:blipFill>
          <a:blip r:embed="rId2"/>
          <a:stretch>
            <a:fillRect/>
          </a:stretch>
        </p:blipFill>
        <p:spPr>
          <a:xfrm>
            <a:off x="3049411" y="2391050"/>
            <a:ext cx="6640836" cy="4980627"/>
          </a:xfrm>
          <a:prstGeom prst="rect">
            <a:avLst/>
          </a:prstGeom>
        </p:spPr>
      </p:pic>
      <p:sp>
        <p:nvSpPr>
          <p:cNvPr id="5" name="テキスト ボックス 4">
            <a:extLst>
              <a:ext uri="{FF2B5EF4-FFF2-40B4-BE49-F238E27FC236}">
                <a16:creationId xmlns:a16="http://schemas.microsoft.com/office/drawing/2014/main" id="{22059233-56B0-CF01-E599-D476B1AA1117}"/>
              </a:ext>
            </a:extLst>
          </p:cNvPr>
          <p:cNvSpPr txBox="1"/>
          <p:nvPr/>
        </p:nvSpPr>
        <p:spPr>
          <a:xfrm>
            <a:off x="39724" y="-31219"/>
            <a:ext cx="2441694" cy="769441"/>
          </a:xfrm>
          <a:prstGeom prst="rect">
            <a:avLst/>
          </a:prstGeom>
          <a:noFill/>
        </p:spPr>
        <p:txBody>
          <a:bodyPr wrap="none" rtlCol="0">
            <a:spAutoFit/>
          </a:bodyPr>
          <a:lstStyle/>
          <a:p>
            <a:r>
              <a:rPr kumimoji="1" lang="ja-JP" altLang="en-US" sz="4400" b="1" dirty="0">
                <a:solidFill>
                  <a:srgbClr val="003198"/>
                </a:solidFill>
              </a:rPr>
              <a:t>記載要領</a:t>
            </a:r>
          </a:p>
        </p:txBody>
      </p:sp>
      <p:sp>
        <p:nvSpPr>
          <p:cNvPr id="6" name="吹き出し: 折線 5">
            <a:extLst>
              <a:ext uri="{FF2B5EF4-FFF2-40B4-BE49-F238E27FC236}">
                <a16:creationId xmlns:a16="http://schemas.microsoft.com/office/drawing/2014/main" id="{33FCCEC2-4896-EEDA-4F66-717F03263E39}"/>
              </a:ext>
            </a:extLst>
          </p:cNvPr>
          <p:cNvSpPr/>
          <p:nvPr/>
        </p:nvSpPr>
        <p:spPr>
          <a:xfrm>
            <a:off x="4807962" y="7646768"/>
            <a:ext cx="4584527" cy="1700431"/>
          </a:xfrm>
          <a:prstGeom prst="borderCallout2">
            <a:avLst>
              <a:gd name="adj1" fmla="val -3928"/>
              <a:gd name="adj2" fmla="val 48638"/>
              <a:gd name="adj3" fmla="val -7205"/>
              <a:gd name="adj4" fmla="val 60382"/>
              <a:gd name="adj5" fmla="val -49931"/>
              <a:gd name="adj6" fmla="val 63257"/>
            </a:avLst>
          </a:prstGeom>
        </p:spPr>
        <p:style>
          <a:lnRef idx="2">
            <a:schemeClr val="dk1"/>
          </a:lnRef>
          <a:fillRef idx="1">
            <a:schemeClr val="lt1"/>
          </a:fillRef>
          <a:effectRef idx="0">
            <a:schemeClr val="dk1"/>
          </a:effectRef>
          <a:fontRef idx="minor">
            <a:schemeClr val="dk1"/>
          </a:fontRef>
        </p:style>
        <p:txBody>
          <a:bodyPr rtlCol="0" anchor="ctr"/>
          <a:lstStyle/>
          <a:p>
            <a:pPr defTabSz="914400">
              <a:defRPr/>
            </a:pPr>
            <a:r>
              <a:rPr lang="ja-JP" altLang="en-US" sz="1600" dirty="0">
                <a:ln w="0"/>
                <a:solidFill>
                  <a:schemeClr val="tx1"/>
                </a:solidFill>
                <a:latin typeface="ＭＳ ゴシック" panose="020B0609070205080204" pitchFamily="49" charset="-128"/>
                <a:ea typeface="ＭＳ ゴシック" panose="020B0609070205080204" pitchFamily="49" charset="-128"/>
                <a:cs typeface="Times New Roman" panose="02020603050405020304" pitchFamily="18" charset="0"/>
              </a:rPr>
              <a:t>「</a:t>
            </a:r>
            <a:r>
              <a:rPr lang="en-US" altLang="ja-JP" sz="1600" dirty="0">
                <a:ln w="0"/>
                <a:solidFill>
                  <a:schemeClr val="tx1"/>
                </a:solidFill>
                <a:latin typeface="ＭＳ ゴシック" panose="020B0609070205080204" pitchFamily="49" charset="-128"/>
                <a:ea typeface="ＭＳ ゴシック" panose="020B0609070205080204" pitchFamily="49" charset="-128"/>
                <a:cs typeface="Times New Roman" panose="02020603050405020304" pitchFamily="18" charset="0"/>
              </a:rPr>
              <a:t>Challenge</a:t>
            </a:r>
            <a:r>
              <a:rPr lang="ja-JP" altLang="en-US" sz="1600" dirty="0">
                <a:ln w="0"/>
                <a:solidFill>
                  <a:schemeClr val="tx1"/>
                </a:solidFill>
                <a:latin typeface="ＭＳ ゴシック" panose="020B0609070205080204" pitchFamily="49" charset="-128"/>
                <a:ea typeface="ＭＳ ゴシック" panose="020B0609070205080204" pitchFamily="49" charset="-128"/>
                <a:cs typeface="Times New Roman" panose="02020603050405020304" pitchFamily="18" charset="0"/>
              </a:rPr>
              <a:t>に必要となる」または「事業化するにあたって必要となる」、人・モノ・資金・情報などの不足するリソースのほか、事業戦略や営業力、</a:t>
            </a:r>
            <a:r>
              <a:rPr lang="en-US" altLang="ja-JP" sz="1600" dirty="0">
                <a:ln w="0"/>
                <a:solidFill>
                  <a:schemeClr val="tx1"/>
                </a:solidFill>
                <a:latin typeface="ＭＳ ゴシック" panose="020B0609070205080204" pitchFamily="49" charset="-128"/>
                <a:ea typeface="ＭＳ ゴシック" panose="020B0609070205080204" pitchFamily="49" charset="-128"/>
                <a:cs typeface="Times New Roman" panose="02020603050405020304" pitchFamily="18" charset="0"/>
              </a:rPr>
              <a:t>DX</a:t>
            </a:r>
            <a:r>
              <a:rPr lang="ja-JP" altLang="en-US" sz="1600" dirty="0">
                <a:ln w="0"/>
                <a:solidFill>
                  <a:schemeClr val="tx1"/>
                </a:solidFill>
                <a:latin typeface="ＭＳ ゴシック" panose="020B0609070205080204" pitchFamily="49" charset="-128"/>
                <a:ea typeface="ＭＳ ゴシック" panose="020B0609070205080204" pitchFamily="49" charset="-128"/>
                <a:cs typeface="Times New Roman" panose="02020603050405020304" pitchFamily="18" charset="0"/>
              </a:rPr>
              <a:t>化などの組織力強化に必要だと考える取り組みを記載してください。</a:t>
            </a:r>
            <a:endParaRPr lang="en-US" altLang="ja-JP" sz="1600" dirty="0">
              <a:ln w="0"/>
              <a:solidFill>
                <a:schemeClr val="tx1"/>
              </a:solidFill>
              <a:latin typeface="ＭＳ ゴシック" panose="020B0609070205080204" pitchFamily="49" charset="-128"/>
              <a:ea typeface="ＭＳ ゴシック" panose="020B0609070205080204" pitchFamily="49" charset="-128"/>
              <a:cs typeface="Times New Roman" panose="02020603050405020304" pitchFamily="18" charset="0"/>
            </a:endParaRPr>
          </a:p>
        </p:txBody>
      </p:sp>
      <p:sp>
        <p:nvSpPr>
          <p:cNvPr id="7" name="吹き出し: 折線 6">
            <a:extLst>
              <a:ext uri="{FF2B5EF4-FFF2-40B4-BE49-F238E27FC236}">
                <a16:creationId xmlns:a16="http://schemas.microsoft.com/office/drawing/2014/main" id="{C391E790-CC9A-C40A-901A-18DFD763F557}"/>
              </a:ext>
            </a:extLst>
          </p:cNvPr>
          <p:cNvSpPr/>
          <p:nvPr/>
        </p:nvSpPr>
        <p:spPr>
          <a:xfrm>
            <a:off x="101598" y="7646769"/>
            <a:ext cx="4061262" cy="1700432"/>
          </a:xfrm>
          <a:prstGeom prst="borderCallout2">
            <a:avLst>
              <a:gd name="adj1" fmla="val -2740"/>
              <a:gd name="adj2" fmla="val 92477"/>
              <a:gd name="adj3" fmla="val -5379"/>
              <a:gd name="adj4" fmla="val 118227"/>
              <a:gd name="adj5" fmla="val -48626"/>
              <a:gd name="adj6" fmla="val 126923"/>
            </a:avLst>
          </a:prstGeom>
        </p:spPr>
        <p:style>
          <a:lnRef idx="2">
            <a:schemeClr val="dk1"/>
          </a:lnRef>
          <a:fillRef idx="1">
            <a:schemeClr val="lt1"/>
          </a:fillRef>
          <a:effectRef idx="0">
            <a:schemeClr val="dk1"/>
          </a:effectRef>
          <a:fontRef idx="minor">
            <a:schemeClr val="dk1"/>
          </a:fontRef>
        </p:style>
        <p:txBody>
          <a:bodyPr rtlCol="0" anchor="ctr"/>
          <a:lstStyle/>
          <a:p>
            <a:pPr defTabSz="914400">
              <a:defRPr/>
            </a:pPr>
            <a:r>
              <a:rPr lang="ja-JP" altLang="en-US" sz="1600" dirty="0">
                <a:effectLst/>
                <a:latin typeface="ＭＳ ゴシック" panose="020B0609070205080204" pitchFamily="49" charset="-128"/>
                <a:ea typeface="ＭＳ ゴシック" panose="020B0609070205080204" pitchFamily="49" charset="-128"/>
                <a:cs typeface="Times New Roman" panose="02020603050405020304" pitchFamily="18" charset="0"/>
              </a:rPr>
              <a:t>成長戦略と事業計画の実現の裏付けとなる、これまでの貴社の実績、レファレンス等をを記載してください。</a:t>
            </a:r>
            <a:endParaRPr lang="en-US" altLang="ja-JP" sz="16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p:txBody>
      </p:sp>
      <p:sp>
        <p:nvSpPr>
          <p:cNvPr id="8" name="吹き出し: 折線 7">
            <a:extLst>
              <a:ext uri="{FF2B5EF4-FFF2-40B4-BE49-F238E27FC236}">
                <a16:creationId xmlns:a16="http://schemas.microsoft.com/office/drawing/2014/main" id="{BAEDF0DA-81E7-3FE6-DF26-AD3155208A0A}"/>
              </a:ext>
            </a:extLst>
          </p:cNvPr>
          <p:cNvSpPr/>
          <p:nvPr/>
        </p:nvSpPr>
        <p:spPr>
          <a:xfrm>
            <a:off x="101598" y="6060177"/>
            <a:ext cx="2647950" cy="1188000"/>
          </a:xfrm>
          <a:prstGeom prst="borderCallout2">
            <a:avLst>
              <a:gd name="adj1" fmla="val 32272"/>
              <a:gd name="adj2" fmla="val 102395"/>
              <a:gd name="adj3" fmla="val 68223"/>
              <a:gd name="adj4" fmla="val 107534"/>
              <a:gd name="adj5" fmla="val 77174"/>
              <a:gd name="adj6" fmla="val 127560"/>
            </a:avLst>
          </a:prstGeom>
        </p:spPr>
        <p:style>
          <a:lnRef idx="2">
            <a:schemeClr val="dk1"/>
          </a:lnRef>
          <a:fillRef idx="1">
            <a:schemeClr val="lt1"/>
          </a:fillRef>
          <a:effectRef idx="0">
            <a:schemeClr val="dk1"/>
          </a:effectRef>
          <a:fontRef idx="minor">
            <a:schemeClr val="dk1"/>
          </a:fontRef>
        </p:style>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600" dirty="0">
                <a:effectLst/>
                <a:latin typeface="ＭＳ ゴシック" panose="020B0609070205080204" pitchFamily="49" charset="-128"/>
                <a:ea typeface="ＭＳ ゴシック" panose="020B0609070205080204" pitchFamily="49" charset="-128"/>
                <a:cs typeface="Times New Roman" panose="02020603050405020304" pitchFamily="18" charset="0"/>
              </a:rPr>
              <a:t>販売先（企業・個人）から寄せられる新事業関連の要望・ニーズ</a:t>
            </a:r>
            <a:r>
              <a:rPr lang="ja-JP" altLang="en-US" sz="1600" dirty="0">
                <a:latin typeface="ＭＳ ゴシック" panose="020B0609070205080204" pitchFamily="49" charset="-128"/>
                <a:ea typeface="ＭＳ ゴシック" panose="020B0609070205080204" pitchFamily="49" charset="-128"/>
                <a:cs typeface="Times New Roman" panose="02020603050405020304" pitchFamily="18" charset="0"/>
              </a:rPr>
              <a:t>を記載してください。</a:t>
            </a:r>
            <a:endParaRPr lang="en-US" altLang="ja-JP" sz="16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p:txBody>
      </p:sp>
      <p:sp>
        <p:nvSpPr>
          <p:cNvPr id="9" name="吹き出し: 折線 8">
            <a:extLst>
              <a:ext uri="{FF2B5EF4-FFF2-40B4-BE49-F238E27FC236}">
                <a16:creationId xmlns:a16="http://schemas.microsoft.com/office/drawing/2014/main" id="{F8D3AA3F-63A3-031F-7B3E-CB205410B11E}"/>
              </a:ext>
            </a:extLst>
          </p:cNvPr>
          <p:cNvSpPr/>
          <p:nvPr/>
        </p:nvSpPr>
        <p:spPr>
          <a:xfrm>
            <a:off x="101598" y="4473585"/>
            <a:ext cx="2647950" cy="1188000"/>
          </a:xfrm>
          <a:prstGeom prst="borderCallout2">
            <a:avLst>
              <a:gd name="adj1" fmla="val 48546"/>
              <a:gd name="adj2" fmla="val 101095"/>
              <a:gd name="adj3" fmla="val 88853"/>
              <a:gd name="adj4" fmla="val 104658"/>
              <a:gd name="adj5" fmla="val 102585"/>
              <a:gd name="adj6" fmla="val 126481"/>
            </a:avLst>
          </a:prstGeom>
        </p:spPr>
        <p:style>
          <a:lnRef idx="2">
            <a:schemeClr val="dk1"/>
          </a:lnRef>
          <a:fillRef idx="1">
            <a:schemeClr val="lt1"/>
          </a:fillRef>
          <a:effectRef idx="0">
            <a:schemeClr val="dk1"/>
          </a:effectRef>
          <a:fontRef idx="minor">
            <a:schemeClr val="dk1"/>
          </a:fontRef>
        </p:style>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600" dirty="0">
                <a:effectLst/>
                <a:latin typeface="ＭＳ ゴシック" panose="020B0609070205080204" pitchFamily="49" charset="-128"/>
                <a:ea typeface="ＭＳ ゴシック" panose="020B0609070205080204" pitchFamily="49" charset="-128"/>
                <a:cs typeface="Times New Roman" panose="02020603050405020304" pitchFamily="18" charset="0"/>
              </a:rPr>
              <a:t>新事業に取り組もうと考えるに至った環境変化や社会的背景を記載してください。</a:t>
            </a:r>
            <a:endParaRPr lang="en-US" altLang="ja-JP" sz="16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p:txBody>
      </p:sp>
      <p:sp>
        <p:nvSpPr>
          <p:cNvPr id="10" name="吹き出し: 折線 9">
            <a:extLst>
              <a:ext uri="{FF2B5EF4-FFF2-40B4-BE49-F238E27FC236}">
                <a16:creationId xmlns:a16="http://schemas.microsoft.com/office/drawing/2014/main" id="{95915F50-7788-77BA-FC0F-076E1A483BAB}"/>
              </a:ext>
            </a:extLst>
          </p:cNvPr>
          <p:cNvSpPr/>
          <p:nvPr/>
        </p:nvSpPr>
        <p:spPr>
          <a:xfrm>
            <a:off x="101598" y="2634994"/>
            <a:ext cx="2647950" cy="1439999"/>
          </a:xfrm>
          <a:prstGeom prst="borderCallout2">
            <a:avLst>
              <a:gd name="adj1" fmla="val 59677"/>
              <a:gd name="adj2" fmla="val 100641"/>
              <a:gd name="adj3" fmla="val 98160"/>
              <a:gd name="adj4" fmla="val 104726"/>
              <a:gd name="adj5" fmla="val 109579"/>
              <a:gd name="adj6" fmla="val 129305"/>
            </a:avLst>
          </a:prstGeom>
        </p:spPr>
        <p:style>
          <a:lnRef idx="2">
            <a:schemeClr val="dk1"/>
          </a:lnRef>
          <a:fillRef idx="1">
            <a:schemeClr val="lt1"/>
          </a:fillRef>
          <a:effectRef idx="0">
            <a:schemeClr val="dk1"/>
          </a:effectRef>
          <a:fontRef idx="minor">
            <a:schemeClr val="dk1"/>
          </a:fontRef>
        </p:style>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600" dirty="0">
                <a:latin typeface="ＭＳ ゴシック" panose="020B0609070205080204" pitchFamily="49" charset="-128"/>
                <a:ea typeface="ＭＳ ゴシック" panose="020B0609070205080204" pitchFamily="49" charset="-128"/>
                <a:cs typeface="Times New Roman" panose="02020603050405020304" pitchFamily="18" charset="0"/>
              </a:rPr>
              <a:t>事業内容、従業員数、売り上げ規模などの会社概要を記載してください</a:t>
            </a:r>
            <a:r>
              <a:rPr lang="ja-JP" altLang="en-US" sz="1600" dirty="0">
                <a:effectLst/>
                <a:latin typeface="ＭＳ ゴシック" panose="020B0609070205080204" pitchFamily="49" charset="-128"/>
                <a:ea typeface="ＭＳ ゴシック" panose="020B0609070205080204" pitchFamily="49" charset="-128"/>
                <a:cs typeface="Times New Roman" panose="02020603050405020304" pitchFamily="18" charset="0"/>
              </a:rPr>
              <a:t>。事業内容はできるだけ詳しく記載してください。</a:t>
            </a:r>
            <a:endParaRPr lang="en-US" altLang="ja-JP" sz="16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p:txBody>
      </p:sp>
      <p:sp>
        <p:nvSpPr>
          <p:cNvPr id="13" name="吹き出し: 折線 12">
            <a:extLst>
              <a:ext uri="{FF2B5EF4-FFF2-40B4-BE49-F238E27FC236}">
                <a16:creationId xmlns:a16="http://schemas.microsoft.com/office/drawing/2014/main" id="{2514CA45-9792-0C28-890A-4E51206E90C1}"/>
              </a:ext>
            </a:extLst>
          </p:cNvPr>
          <p:cNvSpPr/>
          <p:nvPr/>
        </p:nvSpPr>
        <p:spPr>
          <a:xfrm>
            <a:off x="10037591" y="796402"/>
            <a:ext cx="2647950" cy="8550797"/>
          </a:xfrm>
          <a:prstGeom prst="borderCallout2">
            <a:avLst>
              <a:gd name="adj1" fmla="val 25429"/>
              <a:gd name="adj2" fmla="val -1755"/>
              <a:gd name="adj3" fmla="val 27318"/>
              <a:gd name="adj4" fmla="val -17147"/>
              <a:gd name="adj5" fmla="val 30656"/>
              <a:gd name="adj6" fmla="val -28374"/>
            </a:avLst>
          </a:prstGeom>
        </p:spPr>
        <p:style>
          <a:lnRef idx="2">
            <a:schemeClr val="dk1"/>
          </a:lnRef>
          <a:fillRef idx="1">
            <a:schemeClr val="lt1"/>
          </a:fillRef>
          <a:effectRef idx="0">
            <a:schemeClr val="dk1"/>
          </a:effectRef>
          <a:fontRef idx="minor">
            <a:schemeClr val="dk1"/>
          </a:fontRef>
        </p:style>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600" dirty="0">
                <a:ln w="0"/>
                <a:solidFill>
                  <a:schemeClr val="tx1"/>
                </a:solidFill>
                <a:latin typeface="ＭＳ ゴシック" panose="020B0609070205080204" pitchFamily="49" charset="-128"/>
                <a:ea typeface="ＭＳ ゴシック" panose="020B0609070205080204" pitchFamily="49" charset="-128"/>
                <a:cs typeface="Times New Roman" panose="02020603050405020304" pitchFamily="18" charset="0"/>
              </a:rPr>
              <a:t>新たに展開したいと考えている事業を想像して記載してください。</a:t>
            </a:r>
            <a:endParaRPr lang="en-US" altLang="ja-JP" sz="1600" dirty="0">
              <a:ln w="0"/>
              <a:solidFill>
                <a:schemeClr val="tx1"/>
              </a:solidFill>
              <a:latin typeface="ＭＳ ゴシック" panose="020B0609070205080204" pitchFamily="49" charset="-128"/>
              <a:ea typeface="ＭＳ ゴシック" panose="020B0609070205080204" pitchFamily="49" charset="-128"/>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altLang="ja-JP" sz="1600" dirty="0">
              <a:ln w="0"/>
              <a:solidFill>
                <a:schemeClr val="tx1"/>
              </a:solidFill>
              <a:latin typeface="ＭＳ ゴシック" panose="020B0609070205080204" pitchFamily="49" charset="-128"/>
              <a:ea typeface="ＭＳ ゴシック" panose="020B0609070205080204" pitchFamily="49" charset="-128"/>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600" dirty="0">
                <a:ln w="0"/>
                <a:solidFill>
                  <a:schemeClr val="tx1"/>
                </a:solidFill>
                <a:latin typeface="ＭＳ ゴシック" panose="020B0609070205080204" pitchFamily="49" charset="-128"/>
                <a:ea typeface="ＭＳ ゴシック" panose="020B0609070205080204" pitchFamily="49" charset="-128"/>
                <a:cs typeface="Times New Roman" panose="02020603050405020304" pitchFamily="18" charset="0"/>
              </a:rPr>
              <a:t>①事業化する製品・サービス：製品・サービス名と併せて、川下のどのような問題点（性能、価格、量産性、納期安定等）を解決するものかを記載してください。</a:t>
            </a:r>
            <a:endParaRPr lang="en-US" altLang="ja-JP" sz="1600" dirty="0">
              <a:ln w="0"/>
              <a:solidFill>
                <a:schemeClr val="tx1"/>
              </a:solidFill>
              <a:latin typeface="ＭＳ ゴシック" panose="020B0609070205080204" pitchFamily="49" charset="-128"/>
              <a:ea typeface="ＭＳ ゴシック" panose="020B0609070205080204" pitchFamily="49" charset="-128"/>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ja-JP" altLang="en-US" sz="1600" dirty="0">
              <a:ln w="0"/>
              <a:solidFill>
                <a:schemeClr val="tx1"/>
              </a:solidFill>
              <a:latin typeface="ＭＳ ゴシック" panose="020B0609070205080204" pitchFamily="49" charset="-128"/>
              <a:ea typeface="ＭＳ ゴシック" panose="020B0609070205080204" pitchFamily="49" charset="-128"/>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600" dirty="0">
                <a:ln w="0"/>
                <a:solidFill>
                  <a:schemeClr val="tx1"/>
                </a:solidFill>
                <a:latin typeface="ＭＳ ゴシック" panose="020B0609070205080204" pitchFamily="49" charset="-128"/>
                <a:ea typeface="ＭＳ ゴシック" panose="020B0609070205080204" pitchFamily="49" charset="-128"/>
                <a:cs typeface="Times New Roman" panose="02020603050405020304" pitchFamily="18" charset="0"/>
              </a:rPr>
              <a:t>②用途分野とその市場規模：用途分野は顧客が属する業界・業種名をご記載ください。（例：ロボット開発であればロボット分野ではなく自動車分野など）</a:t>
            </a:r>
            <a:endParaRPr lang="en-US" altLang="ja-JP" sz="1600" dirty="0">
              <a:ln w="0"/>
              <a:solidFill>
                <a:schemeClr val="tx1"/>
              </a:solidFill>
              <a:latin typeface="ＭＳ ゴシック" panose="020B0609070205080204" pitchFamily="49" charset="-128"/>
              <a:ea typeface="ＭＳ ゴシック" panose="020B0609070205080204" pitchFamily="49" charset="-128"/>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altLang="ja-JP" sz="1600" dirty="0">
              <a:ln w="0"/>
              <a:solidFill>
                <a:schemeClr val="tx1"/>
              </a:solidFill>
              <a:latin typeface="ＭＳ ゴシック" panose="020B0609070205080204" pitchFamily="49" charset="-128"/>
              <a:ea typeface="ＭＳ ゴシック" panose="020B0609070205080204" pitchFamily="49" charset="-128"/>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600" dirty="0">
                <a:ln w="0"/>
                <a:solidFill>
                  <a:schemeClr val="tx1"/>
                </a:solidFill>
                <a:latin typeface="ＭＳ ゴシック" panose="020B0609070205080204" pitchFamily="49" charset="-128"/>
                <a:ea typeface="ＭＳ ゴシック" panose="020B0609070205080204" pitchFamily="49" charset="-128"/>
                <a:cs typeface="Times New Roman" panose="02020603050405020304" pitchFamily="18" charset="0"/>
              </a:rPr>
              <a:t>③収益化・事業化体制：製造小売り、試験・検査、設計・試作・製品の共同開発、ライセンス販売、サービス利用権販売などの価値の提供方法と想定する販売先（企業・個人）、それを実現する製造・販売等の体制を記載してください。</a:t>
            </a:r>
            <a:endParaRPr lang="en-US" altLang="ja-JP" sz="1600" dirty="0">
              <a:ln w="0"/>
              <a:solidFill>
                <a:schemeClr val="tx1"/>
              </a:solidFill>
              <a:latin typeface="ＭＳ ゴシック" panose="020B0609070205080204" pitchFamily="49" charset="-128"/>
              <a:ea typeface="ＭＳ ゴシック" panose="020B0609070205080204" pitchFamily="49" charset="-128"/>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altLang="ja-JP" sz="1600" dirty="0">
              <a:ln w="0"/>
              <a:solidFill>
                <a:schemeClr val="tx1"/>
              </a:solidFill>
              <a:latin typeface="ＭＳ ゴシック" panose="020B0609070205080204" pitchFamily="49" charset="-128"/>
              <a:ea typeface="ＭＳ ゴシック" panose="020B0609070205080204" pitchFamily="49" charset="-128"/>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600" dirty="0">
                <a:ln w="0"/>
                <a:solidFill>
                  <a:schemeClr val="tx1"/>
                </a:solidFill>
                <a:latin typeface="ＭＳ ゴシック" panose="020B0609070205080204" pitchFamily="49" charset="-128"/>
                <a:ea typeface="ＭＳ ゴシック" panose="020B0609070205080204" pitchFamily="49" charset="-128"/>
                <a:cs typeface="Times New Roman" panose="02020603050405020304" pitchFamily="18" charset="0"/>
              </a:rPr>
              <a:t>④事業化時期：</a:t>
            </a:r>
            <a:r>
              <a:rPr lang="en-US" altLang="ja-JP" sz="1600" dirty="0">
                <a:ln w="0"/>
                <a:solidFill>
                  <a:schemeClr val="tx1"/>
                </a:solidFill>
                <a:latin typeface="ＭＳ ゴシック" panose="020B0609070205080204" pitchFamily="49" charset="-128"/>
                <a:ea typeface="ＭＳ ゴシック" panose="020B0609070205080204" pitchFamily="49" charset="-128"/>
                <a:cs typeface="Times New Roman" panose="02020603050405020304" pitchFamily="18" charset="0"/>
              </a:rPr>
              <a:t>Challenge</a:t>
            </a:r>
            <a:r>
              <a:rPr lang="ja-JP" altLang="en-US" sz="1600" dirty="0">
                <a:ln w="0"/>
                <a:solidFill>
                  <a:schemeClr val="tx1"/>
                </a:solidFill>
                <a:latin typeface="ＭＳ ゴシック" panose="020B0609070205080204" pitchFamily="49" charset="-128"/>
                <a:ea typeface="ＭＳ ゴシック" panose="020B0609070205080204" pitchFamily="49" charset="-128"/>
                <a:cs typeface="Times New Roman" panose="02020603050405020304" pitchFamily="18" charset="0"/>
              </a:rPr>
              <a:t>終了後に、どのような活動（サンプル出荷、追加研究、展示会出展、特許取得、設備投資など）を経て何年後の事業化を目指すのかを記載してください。</a:t>
            </a:r>
          </a:p>
        </p:txBody>
      </p:sp>
      <p:sp>
        <p:nvSpPr>
          <p:cNvPr id="14" name="正方形/長方形 13">
            <a:extLst>
              <a:ext uri="{FF2B5EF4-FFF2-40B4-BE49-F238E27FC236}">
                <a16:creationId xmlns:a16="http://schemas.microsoft.com/office/drawing/2014/main" id="{8947D0D7-3F57-4C0C-C296-B31A2958555B}"/>
              </a:ext>
            </a:extLst>
          </p:cNvPr>
          <p:cNvSpPr/>
          <p:nvPr/>
        </p:nvSpPr>
        <p:spPr>
          <a:xfrm>
            <a:off x="3080382" y="2794382"/>
            <a:ext cx="1519240" cy="4470400"/>
          </a:xfrm>
          <a:prstGeom prst="rect">
            <a:avLst/>
          </a:prstGeom>
          <a:noFill/>
          <a:ln w="7620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b" anchorCtr="0"/>
          <a:lstStyle/>
          <a:p>
            <a:pPr algn="r"/>
            <a:r>
              <a:rPr kumimoji="1" lang="ja-JP" altLang="en-US" sz="2800" b="1" dirty="0">
                <a:ln w="22225">
                  <a:solidFill>
                    <a:srgbClr val="FF0000"/>
                  </a:solidFill>
                  <a:prstDash val="solid"/>
                </a:ln>
                <a:solidFill>
                  <a:srgbClr val="FF0000"/>
                </a:solidFill>
              </a:rPr>
              <a:t>①</a:t>
            </a:r>
          </a:p>
        </p:txBody>
      </p:sp>
      <p:sp>
        <p:nvSpPr>
          <p:cNvPr id="18" name="正方形/長方形 17">
            <a:extLst>
              <a:ext uri="{FF2B5EF4-FFF2-40B4-BE49-F238E27FC236}">
                <a16:creationId xmlns:a16="http://schemas.microsoft.com/office/drawing/2014/main" id="{F7266DEB-F199-1156-419D-2640F4BC619D}"/>
              </a:ext>
            </a:extLst>
          </p:cNvPr>
          <p:cNvSpPr/>
          <p:nvPr/>
        </p:nvSpPr>
        <p:spPr>
          <a:xfrm>
            <a:off x="6557960" y="2794382"/>
            <a:ext cx="3098800" cy="4470400"/>
          </a:xfrm>
          <a:prstGeom prst="rect">
            <a:avLst/>
          </a:prstGeom>
          <a:noFill/>
          <a:ln w="7620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b" anchorCtr="0"/>
          <a:lstStyle/>
          <a:p>
            <a:pPr algn="r"/>
            <a:r>
              <a:rPr kumimoji="1" lang="ja-JP" altLang="en-US" sz="2800" b="1" dirty="0">
                <a:ln w="22225">
                  <a:solidFill>
                    <a:srgbClr val="FF0000"/>
                  </a:solidFill>
                  <a:prstDash val="solid"/>
                </a:ln>
                <a:solidFill>
                  <a:srgbClr val="FF0000"/>
                </a:solidFill>
              </a:rPr>
              <a:t>③</a:t>
            </a:r>
          </a:p>
        </p:txBody>
      </p:sp>
      <p:sp>
        <p:nvSpPr>
          <p:cNvPr id="19" name="正方形/長方形 18">
            <a:extLst>
              <a:ext uri="{FF2B5EF4-FFF2-40B4-BE49-F238E27FC236}">
                <a16:creationId xmlns:a16="http://schemas.microsoft.com/office/drawing/2014/main" id="{7FF236D3-4FF8-2CE7-FB22-184740485AF4}"/>
              </a:ext>
            </a:extLst>
          </p:cNvPr>
          <p:cNvSpPr/>
          <p:nvPr/>
        </p:nvSpPr>
        <p:spPr>
          <a:xfrm>
            <a:off x="4730748" y="2794382"/>
            <a:ext cx="1686562" cy="4470400"/>
          </a:xfrm>
          <a:prstGeom prst="rect">
            <a:avLst/>
          </a:prstGeom>
          <a:noFill/>
          <a:ln w="7620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b" anchorCtr="0"/>
          <a:lstStyle/>
          <a:p>
            <a:pPr algn="r"/>
            <a:r>
              <a:rPr kumimoji="1" lang="ja-JP" altLang="en-US" sz="2800" b="1" dirty="0">
                <a:ln w="22225">
                  <a:solidFill>
                    <a:srgbClr val="FF0000"/>
                  </a:solidFill>
                  <a:prstDash val="solid"/>
                </a:ln>
                <a:solidFill>
                  <a:srgbClr val="FF0000"/>
                </a:solidFill>
              </a:rPr>
              <a:t>②</a:t>
            </a:r>
          </a:p>
        </p:txBody>
      </p:sp>
      <p:sp>
        <p:nvSpPr>
          <p:cNvPr id="20" name="テキスト ボックス 19">
            <a:extLst>
              <a:ext uri="{FF2B5EF4-FFF2-40B4-BE49-F238E27FC236}">
                <a16:creationId xmlns:a16="http://schemas.microsoft.com/office/drawing/2014/main" id="{912D17BF-8B17-5FA9-8294-A0237710508D}"/>
              </a:ext>
            </a:extLst>
          </p:cNvPr>
          <p:cNvSpPr txBox="1"/>
          <p:nvPr/>
        </p:nvSpPr>
        <p:spPr>
          <a:xfrm>
            <a:off x="2698798" y="30335"/>
            <a:ext cx="9074102" cy="646331"/>
          </a:xfrm>
          <a:prstGeom prst="rect">
            <a:avLst/>
          </a:prstGeom>
          <a:noFill/>
        </p:spPr>
        <p:txBody>
          <a:bodyPr wrap="square" rtlCol="0">
            <a:spAutoFit/>
          </a:bodyPr>
          <a:lstStyle/>
          <a:p>
            <a:r>
              <a:rPr kumimoji="1" lang="en-US" altLang="ja-JP" dirty="0">
                <a:solidFill>
                  <a:srgbClr val="FF0000"/>
                </a:solidFill>
              </a:rPr>
              <a:t>※</a:t>
            </a:r>
            <a:r>
              <a:rPr kumimoji="1" lang="ja-JP" altLang="en-US" dirty="0">
                <a:solidFill>
                  <a:srgbClr val="FF0000"/>
                </a:solidFill>
              </a:rPr>
              <a:t>①➡②➡③の順番で作ってもらうことで、新事業と現在とのギャップが明確になり、</a:t>
            </a:r>
            <a:endParaRPr kumimoji="1" lang="en-US" altLang="ja-JP" dirty="0">
              <a:solidFill>
                <a:srgbClr val="FF0000"/>
              </a:solidFill>
            </a:endParaRPr>
          </a:p>
          <a:p>
            <a:r>
              <a:rPr kumimoji="1" lang="ja-JP" altLang="en-US" dirty="0">
                <a:solidFill>
                  <a:srgbClr val="FF0000"/>
                </a:solidFill>
              </a:rPr>
              <a:t>　</a:t>
            </a:r>
            <a:r>
              <a:rPr kumimoji="1" lang="en-US" altLang="ja-JP" dirty="0">
                <a:solidFill>
                  <a:srgbClr val="FF0000"/>
                </a:solidFill>
              </a:rPr>
              <a:t>Challenge</a:t>
            </a:r>
            <a:r>
              <a:rPr kumimoji="1" lang="ja-JP" altLang="en-US" dirty="0">
                <a:solidFill>
                  <a:srgbClr val="FF0000"/>
                </a:solidFill>
              </a:rPr>
              <a:t>で取り組むべきことが整理しやすくなります。</a:t>
            </a:r>
          </a:p>
        </p:txBody>
      </p:sp>
      <p:sp>
        <p:nvSpPr>
          <p:cNvPr id="12" name="吹き出し: 折線 11">
            <a:extLst>
              <a:ext uri="{FF2B5EF4-FFF2-40B4-BE49-F238E27FC236}">
                <a16:creationId xmlns:a16="http://schemas.microsoft.com/office/drawing/2014/main" id="{1D8672EE-D5D5-AC2A-C847-109A7ADE0245}"/>
              </a:ext>
            </a:extLst>
          </p:cNvPr>
          <p:cNvSpPr/>
          <p:nvPr/>
        </p:nvSpPr>
        <p:spPr>
          <a:xfrm>
            <a:off x="101598" y="796402"/>
            <a:ext cx="9726443" cy="1440000"/>
          </a:xfrm>
          <a:prstGeom prst="borderCallout2">
            <a:avLst>
              <a:gd name="adj1" fmla="val 105448"/>
              <a:gd name="adj2" fmla="val 34909"/>
              <a:gd name="adj3" fmla="val 124932"/>
              <a:gd name="adj4" fmla="val 44725"/>
              <a:gd name="adj5" fmla="val 192672"/>
              <a:gd name="adj6" fmla="val 51259"/>
            </a:avLst>
          </a:prstGeom>
        </p:spPr>
        <p:style>
          <a:lnRef idx="2">
            <a:schemeClr val="dk1"/>
          </a:lnRef>
          <a:fillRef idx="1">
            <a:schemeClr val="lt1"/>
          </a:fillRef>
          <a:effectRef idx="0">
            <a:schemeClr val="dk1"/>
          </a:effectRef>
          <a:fontRef idx="minor">
            <a:schemeClr val="dk1"/>
          </a:fontRef>
        </p:style>
        <p:txBody>
          <a:bodyPr rtlCol="0" anchor="ctr"/>
          <a:lstStyle/>
          <a:p>
            <a:pPr>
              <a:defRPr/>
            </a:pPr>
            <a:r>
              <a:rPr lang="ja-JP" altLang="en-US" sz="1600" dirty="0">
                <a:latin typeface="ＭＳ ゴシック" panose="020B0609070205080204" pitchFamily="49" charset="-128"/>
                <a:ea typeface="ＭＳ ゴシック" panose="020B0609070205080204" pitchFamily="49" charset="-128"/>
                <a:cs typeface="Times New Roman" panose="02020603050405020304" pitchFamily="18" charset="0"/>
              </a:rPr>
              <a:t>「成長戦略」は</a:t>
            </a:r>
            <a:r>
              <a:rPr lang="ja-JP" altLang="en-US" sz="1600" dirty="0"/>
              <a:t>企業が中長期的に持続的な成長を遂げるための方向性や施策を示すものです。新市場への進出、新製品の開発、Ｍ＆Ａなどを通じて競争優位を確立し、企業価値の向上を目指せるものを記載してください</a:t>
            </a:r>
            <a:r>
              <a:rPr lang="ja-JP" altLang="en-US" sz="1600" dirty="0">
                <a:effectLst/>
                <a:latin typeface="ＭＳ ゴシック" panose="020B0609070205080204" pitchFamily="49" charset="-128"/>
                <a:ea typeface="ＭＳ ゴシック" panose="020B0609070205080204" pitchFamily="49" charset="-128"/>
                <a:cs typeface="Times New Roman" panose="02020603050405020304" pitchFamily="18" charset="0"/>
              </a:rPr>
              <a:t>。</a:t>
            </a:r>
            <a:endParaRPr lang="en-US" altLang="ja-JP" sz="16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p>
            <a:pPr>
              <a:defRPr/>
            </a:pPr>
            <a:r>
              <a:rPr lang="ja-JP" altLang="en-US" sz="1600" dirty="0">
                <a:latin typeface="ＭＳ ゴシック" panose="020B0609070205080204" pitchFamily="49" charset="-128"/>
                <a:ea typeface="ＭＳ ゴシック" panose="020B0609070205080204" pitchFamily="49" charset="-128"/>
                <a:cs typeface="Times New Roman" panose="02020603050405020304" pitchFamily="18" charset="0"/>
              </a:rPr>
              <a:t>「事業計画」は、</a:t>
            </a:r>
            <a:r>
              <a:rPr lang="ja-JP" altLang="en-US" sz="1600" dirty="0"/>
              <a:t>その成長戦略を具体的に実行するための短中期的な行動計画であり、売上目標、資源配分、スケジュール、ＫＰＩなどを明確にしてください。成長戦略が「どこへ向かうか」を示す地図だとすれば、事業計画は「どうやって向かうか」を定める工程表です</a:t>
            </a:r>
            <a:r>
              <a:rPr lang="ja-JP" altLang="en-US" sz="1600" dirty="0">
                <a:latin typeface="ＭＳ ゴシック" panose="020B0609070205080204" pitchFamily="49" charset="-128"/>
                <a:ea typeface="ＭＳ ゴシック" panose="020B0609070205080204" pitchFamily="49" charset="-128"/>
                <a:cs typeface="Times New Roman" panose="02020603050405020304" pitchFamily="18" charset="0"/>
              </a:rPr>
              <a:t>。</a:t>
            </a:r>
            <a:endParaRPr lang="en-US" altLang="ja-JP" sz="1600" dirty="0">
              <a:latin typeface="ＭＳ ゴシック" panose="020B0609070205080204" pitchFamily="49" charset="-128"/>
              <a:ea typeface="ＭＳ ゴシック" panose="020B0609070205080204" pitchFamily="49" charset="-128"/>
              <a:cs typeface="Times New Roman" panose="02020603050405020304" pitchFamily="18" charset="0"/>
            </a:endParaRPr>
          </a:p>
        </p:txBody>
      </p:sp>
    </p:spTree>
    <p:extLst>
      <p:ext uri="{BB962C8B-B14F-4D97-AF65-F5344CB8AC3E}">
        <p14:creationId xmlns:p14="http://schemas.microsoft.com/office/powerpoint/2010/main" val="127902982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プレースホルダー 1">
            <a:extLst>
              <a:ext uri="{FF2B5EF4-FFF2-40B4-BE49-F238E27FC236}">
                <a16:creationId xmlns:a16="http://schemas.microsoft.com/office/drawing/2014/main" id="{B8D679FE-83E3-C11C-FEC1-B590FA101610}"/>
              </a:ext>
            </a:extLst>
          </p:cNvPr>
          <p:cNvSpPr>
            <a:spLocks noGrp="1"/>
          </p:cNvSpPr>
          <p:nvPr>
            <p:ph type="body" sz="quarter" idx="10"/>
          </p:nvPr>
        </p:nvSpPr>
        <p:spPr>
          <a:ln>
            <a:solidFill>
              <a:schemeClr val="accent1"/>
            </a:solidFill>
          </a:ln>
        </p:spPr>
        <p:txBody>
          <a:bodyPr/>
          <a:lstStyle/>
          <a:p>
            <a:r>
              <a:rPr kumimoji="1" lang="ja-JP" altLang="en-US" dirty="0"/>
              <a:t>　金属切削やプレス加工を得意とし、自動車用のドアパネルやその他の金属加工部品を製造。高精度なプレス技術を用い、薄くて強度のある鋼板やアルミニウム素材を成形し、軽量で耐久性に優れたドアパネルを提供。また、部品の一貫生産を行い、金属の曲げ加工や溶接といった工程も自社で対応しているため、高いコストパフォーマンスと迅速な納品が可能。</a:t>
            </a:r>
            <a:br>
              <a:rPr kumimoji="1" lang="en-US" altLang="ja-JP" dirty="0"/>
            </a:br>
            <a:br>
              <a:rPr kumimoji="1" lang="en-US" altLang="ja-JP" dirty="0"/>
            </a:br>
            <a:r>
              <a:rPr kumimoji="1" lang="ja-JP" altLang="en-US" dirty="0"/>
              <a:t>従業員数：</a:t>
            </a:r>
            <a:r>
              <a:rPr kumimoji="1" lang="en-US" altLang="ja-JP" dirty="0"/>
              <a:t>150</a:t>
            </a:r>
            <a:r>
              <a:rPr kumimoji="1" lang="ja-JP" altLang="en-US" dirty="0"/>
              <a:t>名</a:t>
            </a:r>
            <a:br>
              <a:rPr kumimoji="1" lang="en-US" altLang="ja-JP" dirty="0"/>
            </a:br>
            <a:r>
              <a:rPr kumimoji="1" lang="ja-JP" altLang="en-US" dirty="0"/>
              <a:t>資本金：</a:t>
            </a:r>
            <a:r>
              <a:rPr kumimoji="1" lang="en-US" altLang="ja-JP" dirty="0"/>
              <a:t>1,000</a:t>
            </a:r>
            <a:r>
              <a:rPr kumimoji="1" lang="ja-JP" altLang="en-US" dirty="0"/>
              <a:t>万円</a:t>
            </a:r>
            <a:br>
              <a:rPr kumimoji="1" lang="en-US" altLang="ja-JP" dirty="0"/>
            </a:br>
            <a:r>
              <a:rPr lang="ja-JP" altLang="en-US" dirty="0"/>
              <a:t>直近売上高</a:t>
            </a:r>
            <a:r>
              <a:rPr kumimoji="1" lang="ja-JP" altLang="en-US" dirty="0"/>
              <a:t>：約</a:t>
            </a:r>
            <a:r>
              <a:rPr kumimoji="1" lang="en-US" altLang="ja-JP" dirty="0"/>
              <a:t>20</a:t>
            </a:r>
            <a:r>
              <a:rPr kumimoji="1" lang="ja-JP" altLang="en-US" dirty="0"/>
              <a:t>億円</a:t>
            </a:r>
          </a:p>
          <a:p>
            <a:endParaRPr kumimoji="1" lang="ja-JP" altLang="en-US" dirty="0"/>
          </a:p>
        </p:txBody>
      </p:sp>
      <p:sp>
        <p:nvSpPr>
          <p:cNvPr id="3" name="テキスト プレースホルダー 2">
            <a:extLst>
              <a:ext uri="{FF2B5EF4-FFF2-40B4-BE49-F238E27FC236}">
                <a16:creationId xmlns:a16="http://schemas.microsoft.com/office/drawing/2014/main" id="{5FA118D4-D5F4-D4D8-71EC-D0FB4590FE19}"/>
              </a:ext>
            </a:extLst>
          </p:cNvPr>
          <p:cNvSpPr>
            <a:spLocks noGrp="1"/>
          </p:cNvSpPr>
          <p:nvPr>
            <p:ph type="body" sz="quarter" idx="11"/>
          </p:nvPr>
        </p:nvSpPr>
        <p:spPr/>
        <p:txBody>
          <a:bodyPr/>
          <a:lstStyle/>
          <a:p>
            <a:r>
              <a:rPr kumimoji="1" lang="en-US" altLang="ja-JP" dirty="0"/>
              <a:t>1.</a:t>
            </a:r>
            <a:r>
              <a:rPr kumimoji="1" lang="ja-JP" altLang="en-US" dirty="0"/>
              <a:t>自動車産業の変革</a:t>
            </a:r>
            <a:br>
              <a:rPr kumimoji="1" lang="ja-JP" altLang="en-US" dirty="0"/>
            </a:br>
            <a:r>
              <a:rPr kumimoji="1" lang="ja-JP" altLang="en-US" dirty="0"/>
              <a:t>　ガソリン車から</a:t>
            </a:r>
            <a:r>
              <a:rPr kumimoji="1" lang="en-US" altLang="ja-JP" dirty="0"/>
              <a:t>EV</a:t>
            </a:r>
            <a:r>
              <a:rPr kumimoji="1" lang="ja-JP" altLang="en-US" dirty="0"/>
              <a:t>（電気自動車）への移行が加速しており、従来のエンジン関連部品の需要が減少している一方で、軽量化や電動化に対応した部品のニーズが増加。</a:t>
            </a:r>
            <a:br>
              <a:rPr kumimoji="1" lang="ja-JP" altLang="en-US" dirty="0"/>
            </a:br>
            <a:br>
              <a:rPr kumimoji="1" lang="ja-JP" altLang="en-US" dirty="0"/>
            </a:br>
            <a:r>
              <a:rPr kumimoji="1" lang="ja-JP" altLang="en-US" dirty="0"/>
              <a:t> </a:t>
            </a:r>
            <a:r>
              <a:rPr kumimoji="1" lang="en-US" altLang="ja-JP" dirty="0"/>
              <a:t>2. </a:t>
            </a:r>
            <a:r>
              <a:rPr kumimoji="1" lang="ja-JP" altLang="en-US" dirty="0"/>
              <a:t>競争の激化</a:t>
            </a:r>
            <a:br>
              <a:rPr kumimoji="1" lang="ja-JP" altLang="en-US" dirty="0"/>
            </a:br>
            <a:r>
              <a:rPr kumimoji="1" lang="ja-JP" altLang="en-US" dirty="0"/>
              <a:t>　価格競争が激化しており、従来の部品製造だけでは収益の安定を確保するのが難しくなってきている。</a:t>
            </a:r>
            <a:br>
              <a:rPr kumimoji="1" lang="ja-JP" altLang="en-US" dirty="0"/>
            </a:br>
            <a:br>
              <a:rPr kumimoji="1" lang="ja-JP" altLang="en-US" dirty="0"/>
            </a:br>
            <a:r>
              <a:rPr kumimoji="1" lang="en-US" altLang="ja-JP" dirty="0"/>
              <a:t>3. </a:t>
            </a:r>
            <a:r>
              <a:rPr kumimoji="1" lang="ja-JP" altLang="en-US" dirty="0"/>
              <a:t>環境規制の強化</a:t>
            </a:r>
            <a:br>
              <a:rPr kumimoji="1" lang="ja-JP" altLang="en-US" dirty="0"/>
            </a:br>
            <a:r>
              <a:rPr kumimoji="1" lang="ja-JP" altLang="en-US" dirty="0"/>
              <a:t>　世界的に環境規制が強化されており、</a:t>
            </a:r>
            <a:r>
              <a:rPr kumimoji="1" lang="en-US" altLang="ja-JP" dirty="0"/>
              <a:t>CO2</a:t>
            </a:r>
            <a:r>
              <a:rPr kumimoji="1" lang="ja-JP" altLang="en-US" dirty="0"/>
              <a:t>排出削減やエネルギー効率の向上が求められている。</a:t>
            </a:r>
          </a:p>
          <a:p>
            <a:endParaRPr kumimoji="1" lang="ja-JP" altLang="en-US" dirty="0"/>
          </a:p>
          <a:p>
            <a:endParaRPr kumimoji="1" lang="ja-JP" altLang="en-US" dirty="0"/>
          </a:p>
        </p:txBody>
      </p:sp>
      <p:sp>
        <p:nvSpPr>
          <p:cNvPr id="4" name="テキスト プレースホルダー 3">
            <a:extLst>
              <a:ext uri="{FF2B5EF4-FFF2-40B4-BE49-F238E27FC236}">
                <a16:creationId xmlns:a16="http://schemas.microsoft.com/office/drawing/2014/main" id="{4963F1D8-DFFB-C960-1ECA-C9A683CE4F81}"/>
              </a:ext>
            </a:extLst>
          </p:cNvPr>
          <p:cNvSpPr>
            <a:spLocks noGrp="1"/>
          </p:cNvSpPr>
          <p:nvPr>
            <p:ph type="body" sz="quarter" idx="12"/>
          </p:nvPr>
        </p:nvSpPr>
        <p:spPr/>
        <p:txBody>
          <a:bodyPr/>
          <a:lstStyle/>
          <a:p>
            <a:r>
              <a:rPr kumimoji="1" lang="ja-JP" altLang="en-US" dirty="0"/>
              <a:t>　</a:t>
            </a:r>
            <a:r>
              <a:rPr kumimoji="1" lang="en-US" altLang="ja-JP" dirty="0"/>
              <a:t>EV</a:t>
            </a:r>
            <a:r>
              <a:rPr kumimoji="1" lang="ja-JP" altLang="en-US" dirty="0"/>
              <a:t>車両において、バッテリーを保護するための金属ケースやフレームに対するニーズがある。これらの部品は高精度な加工技術と耐衝撃性が必要であり、耐久性も重要とのこと。また、冷却や放熱のための設計も要求される。</a:t>
            </a:r>
            <a:br>
              <a:rPr kumimoji="1" lang="ja-JP" altLang="en-US" dirty="0"/>
            </a:br>
            <a:r>
              <a:rPr kumimoji="1" lang="ja-JP" altLang="en-US" dirty="0"/>
              <a:t>　併せて、部品の軽量化が</a:t>
            </a:r>
            <a:r>
              <a:rPr kumimoji="1" lang="ja-JP" altLang="en-US"/>
              <a:t>求められている。</a:t>
            </a:r>
            <a:r>
              <a:rPr kumimoji="1" lang="ja-JP" altLang="en-US" dirty="0"/>
              <a:t>軽量でありながらも十分な強度を持たせるための新しい材料や加工技術に対するニーズが寄せられる。アルミニウムや高張力鋼を使った部品の提案が求められているが、コストとのバランスも重要視されている。</a:t>
            </a:r>
          </a:p>
          <a:p>
            <a:endParaRPr kumimoji="1" lang="ja-JP" altLang="en-US" dirty="0"/>
          </a:p>
        </p:txBody>
      </p:sp>
      <p:sp>
        <p:nvSpPr>
          <p:cNvPr id="5" name="テキスト プレースホルダー 4">
            <a:extLst>
              <a:ext uri="{FF2B5EF4-FFF2-40B4-BE49-F238E27FC236}">
                <a16:creationId xmlns:a16="http://schemas.microsoft.com/office/drawing/2014/main" id="{5E9245FD-1D6D-9251-8359-253429387FDB}"/>
              </a:ext>
            </a:extLst>
          </p:cNvPr>
          <p:cNvSpPr>
            <a:spLocks noGrp="1"/>
          </p:cNvSpPr>
          <p:nvPr>
            <p:ph type="body" sz="quarter" idx="13"/>
          </p:nvPr>
        </p:nvSpPr>
        <p:spPr>
          <a:xfrm>
            <a:off x="3491849" y="4800600"/>
            <a:ext cx="2754000" cy="1944000"/>
          </a:xfrm>
        </p:spPr>
        <p:txBody>
          <a:bodyPr/>
          <a:lstStyle/>
          <a:p>
            <a:endParaRPr lang="en-US" altLang="ja-JP" dirty="0"/>
          </a:p>
        </p:txBody>
      </p:sp>
      <p:sp>
        <p:nvSpPr>
          <p:cNvPr id="6" name="テキスト プレースホルダー 5">
            <a:extLst>
              <a:ext uri="{FF2B5EF4-FFF2-40B4-BE49-F238E27FC236}">
                <a16:creationId xmlns:a16="http://schemas.microsoft.com/office/drawing/2014/main" id="{400C8760-2893-E775-0EBB-4A5B3714CED6}"/>
              </a:ext>
            </a:extLst>
          </p:cNvPr>
          <p:cNvSpPr>
            <a:spLocks noGrp="1"/>
          </p:cNvSpPr>
          <p:nvPr>
            <p:ph type="body" sz="quarter" idx="14"/>
          </p:nvPr>
        </p:nvSpPr>
        <p:spPr>
          <a:xfrm>
            <a:off x="3491849" y="2449145"/>
            <a:ext cx="2750494" cy="1844571"/>
          </a:xfrm>
        </p:spPr>
        <p:txBody>
          <a:bodyPr/>
          <a:lstStyle/>
          <a:p>
            <a:pPr>
              <a:lnSpc>
                <a:spcPts val="1100"/>
              </a:lnSpc>
            </a:pPr>
            <a:r>
              <a:rPr lang="en-US" altLang="ja-JP" dirty="0"/>
              <a:t> EV</a:t>
            </a:r>
            <a:r>
              <a:rPr lang="ja-JP" altLang="en-US" dirty="0"/>
              <a:t>市場の拡大対応：「</a:t>
            </a:r>
            <a:r>
              <a:rPr lang="en-US" altLang="ja-JP" dirty="0"/>
              <a:t>Light Guard EV</a:t>
            </a:r>
            <a:r>
              <a:rPr lang="ja-JP" altLang="en-US" dirty="0"/>
              <a:t>バッテリー保護ケース」の開発を中核に据え、</a:t>
            </a:r>
            <a:r>
              <a:rPr lang="en-US" altLang="ja-JP" dirty="0"/>
              <a:t>EV</a:t>
            </a:r>
            <a:r>
              <a:rPr lang="ja-JP" altLang="en-US" dirty="0"/>
              <a:t>の安全性向上に貢献。軽量・高耐衝撃性の新素材を採用。</a:t>
            </a:r>
            <a:endParaRPr lang="en-US" altLang="ja-JP" dirty="0"/>
          </a:p>
          <a:p>
            <a:pPr>
              <a:lnSpc>
                <a:spcPts val="1100"/>
              </a:lnSpc>
            </a:pPr>
            <a:r>
              <a:rPr lang="ja-JP" altLang="en-US" dirty="0"/>
              <a:t>・海外展開：</a:t>
            </a:r>
            <a:r>
              <a:rPr lang="en-US" altLang="ja-JP" dirty="0"/>
              <a:t>2026</a:t>
            </a:r>
            <a:r>
              <a:rPr lang="ja-JP" altLang="en-US" dirty="0"/>
              <a:t>年以降、アジア市場（韓国・台湾）への進出を計画。現地企業との技術提携を視野に入れる。</a:t>
            </a:r>
            <a:endParaRPr lang="en-US" altLang="ja-JP" dirty="0"/>
          </a:p>
          <a:p>
            <a:pPr>
              <a:lnSpc>
                <a:spcPts val="1100"/>
              </a:lnSpc>
            </a:pPr>
            <a:r>
              <a:rPr lang="ja-JP" altLang="en-US" dirty="0"/>
              <a:t>・環境対応製品の強化：「</a:t>
            </a:r>
            <a:r>
              <a:rPr lang="en-US" altLang="ja-JP" dirty="0"/>
              <a:t>Light Guard</a:t>
            </a:r>
            <a:r>
              <a:rPr lang="ja-JP" altLang="en-US" dirty="0"/>
              <a:t>」に植物由来樹脂を一部採用し、環境負荷を軽減。</a:t>
            </a:r>
            <a:r>
              <a:rPr lang="en-US" altLang="ja-JP" dirty="0"/>
              <a:t>ESG</a:t>
            </a:r>
            <a:r>
              <a:rPr lang="ja-JP" altLang="en-US" dirty="0"/>
              <a:t>対応を推進。</a:t>
            </a:r>
          </a:p>
        </p:txBody>
      </p:sp>
      <p:sp>
        <p:nvSpPr>
          <p:cNvPr id="7" name="テキスト プレースホルダー 6">
            <a:extLst>
              <a:ext uri="{FF2B5EF4-FFF2-40B4-BE49-F238E27FC236}">
                <a16:creationId xmlns:a16="http://schemas.microsoft.com/office/drawing/2014/main" id="{F9A6E155-6DB9-EBC9-8FB9-BC01F9C8B5AE}"/>
              </a:ext>
            </a:extLst>
          </p:cNvPr>
          <p:cNvSpPr>
            <a:spLocks noGrp="1"/>
          </p:cNvSpPr>
          <p:nvPr>
            <p:ph type="body" sz="quarter" idx="15"/>
          </p:nvPr>
        </p:nvSpPr>
        <p:spPr>
          <a:xfrm>
            <a:off x="3491849" y="7251484"/>
            <a:ext cx="2754000" cy="2071475"/>
          </a:xfrm>
        </p:spPr>
        <p:txBody>
          <a:bodyPr/>
          <a:lstStyle/>
          <a:p>
            <a:pPr>
              <a:lnSpc>
                <a:spcPts val="1000"/>
              </a:lnSpc>
            </a:pPr>
            <a:r>
              <a:rPr lang="ja-JP" altLang="en-US" dirty="0"/>
              <a:t>・技術開発：衝撃分散構造の特許取得（</a:t>
            </a:r>
            <a:r>
              <a:rPr lang="en-US" altLang="ja-JP" dirty="0"/>
              <a:t>2022</a:t>
            </a:r>
            <a:r>
              <a:rPr lang="ja-JP" altLang="en-US" dirty="0"/>
              <a:t>年）、植物由来樹脂の耐熱試験成功（</a:t>
            </a:r>
            <a:r>
              <a:rPr lang="en-US" altLang="ja-JP" dirty="0"/>
              <a:t>2023</a:t>
            </a:r>
            <a:r>
              <a:rPr lang="ja-JP" altLang="en-US" dirty="0"/>
              <a:t>年）により、「</a:t>
            </a:r>
            <a:r>
              <a:rPr lang="en-US" altLang="ja-JP" dirty="0"/>
              <a:t>Light Guard</a:t>
            </a:r>
            <a:r>
              <a:rPr lang="ja-JP" altLang="en-US" dirty="0"/>
              <a:t>」開発の技術基盤を確立。</a:t>
            </a:r>
            <a:endParaRPr lang="en-US" altLang="ja-JP" dirty="0"/>
          </a:p>
          <a:p>
            <a:pPr>
              <a:lnSpc>
                <a:spcPts val="1000"/>
              </a:lnSpc>
            </a:pPr>
            <a:r>
              <a:rPr lang="ja-JP" altLang="en-US" dirty="0"/>
              <a:t>・製造体制：</a:t>
            </a:r>
            <a:r>
              <a:rPr lang="en-US" altLang="ja-JP" dirty="0"/>
              <a:t>2024</a:t>
            </a:r>
            <a:r>
              <a:rPr lang="ja-JP" altLang="en-US" dirty="0"/>
              <a:t>年に広島工場へ量産ラインを導入し、月産</a:t>
            </a:r>
            <a:r>
              <a:rPr lang="en-US" altLang="ja-JP" dirty="0"/>
              <a:t>5,000</a:t>
            </a:r>
            <a:r>
              <a:rPr lang="ja-JP" altLang="en-US" dirty="0"/>
              <a:t>ユニットの生産能力を達成。</a:t>
            </a:r>
          </a:p>
          <a:p>
            <a:pPr>
              <a:lnSpc>
                <a:spcPts val="1000"/>
              </a:lnSpc>
            </a:pPr>
            <a:r>
              <a:rPr lang="ja-JP" altLang="en-US" dirty="0"/>
              <a:t>・顧客・提携：国内</a:t>
            </a:r>
            <a:r>
              <a:rPr lang="en-US" altLang="ja-JP" dirty="0"/>
              <a:t>EV</a:t>
            </a:r>
            <a:r>
              <a:rPr lang="ja-JP" altLang="en-US" dirty="0"/>
              <a:t>メーカーとの試験導入（</a:t>
            </a:r>
            <a:r>
              <a:rPr lang="en-US" altLang="ja-JP" dirty="0"/>
              <a:t>2024</a:t>
            </a:r>
            <a:r>
              <a:rPr lang="ja-JP" altLang="en-US" dirty="0"/>
              <a:t>年）、韓国企業との</a:t>
            </a:r>
            <a:r>
              <a:rPr lang="en-US" altLang="ja-JP" dirty="0"/>
              <a:t>OEM</a:t>
            </a:r>
            <a:r>
              <a:rPr lang="ja-JP" altLang="en-US" dirty="0"/>
              <a:t>契約（</a:t>
            </a:r>
            <a:r>
              <a:rPr lang="en-US" altLang="ja-JP" dirty="0"/>
              <a:t>2025</a:t>
            </a:r>
            <a:r>
              <a:rPr lang="ja-JP" altLang="en-US" dirty="0"/>
              <a:t>年）により、製品の市場展開が進行中。</a:t>
            </a:r>
          </a:p>
          <a:p>
            <a:pPr>
              <a:lnSpc>
                <a:spcPts val="1000"/>
              </a:lnSpc>
            </a:pPr>
            <a:r>
              <a:rPr lang="ja-JP" altLang="en-US" dirty="0"/>
              <a:t>・認証・評価：経済産業省の支援事業に採択（</a:t>
            </a:r>
            <a:r>
              <a:rPr lang="en-US" altLang="ja-JP" dirty="0"/>
              <a:t>2025</a:t>
            </a:r>
            <a:r>
              <a:rPr lang="ja-JP" altLang="en-US" dirty="0"/>
              <a:t>年）、第三者機関による製品評価で高評価を獲得。</a:t>
            </a:r>
          </a:p>
        </p:txBody>
      </p:sp>
      <p:sp>
        <p:nvSpPr>
          <p:cNvPr id="8" name="テキスト プレースホルダー 7">
            <a:extLst>
              <a:ext uri="{FF2B5EF4-FFF2-40B4-BE49-F238E27FC236}">
                <a16:creationId xmlns:a16="http://schemas.microsoft.com/office/drawing/2014/main" id="{A52C719E-16D5-3C59-2E19-FCCAB35874D7}"/>
              </a:ext>
            </a:extLst>
          </p:cNvPr>
          <p:cNvSpPr>
            <a:spLocks noGrp="1"/>
          </p:cNvSpPr>
          <p:nvPr>
            <p:ph type="body" sz="quarter" idx="16"/>
          </p:nvPr>
        </p:nvSpPr>
        <p:spPr/>
        <p:txBody>
          <a:bodyPr/>
          <a:lstStyle/>
          <a:p>
            <a:r>
              <a:rPr kumimoji="1" lang="ja-JP" altLang="en-US" dirty="0"/>
              <a:t>　自社で製造し、自動車メーカへ直接供給を考えているが、国内自動車産業の発展のため、特許取得後、他の自動車部品メーカやバッテリメーカにライセンスを供与することも検討。</a:t>
            </a:r>
            <a:br>
              <a:rPr kumimoji="1" lang="ja-JP" altLang="en-US" dirty="0"/>
            </a:br>
            <a:r>
              <a:rPr kumimoji="1" lang="ja-JP" altLang="en-US" dirty="0"/>
              <a:t>　主に電気自動車（</a:t>
            </a:r>
            <a:r>
              <a:rPr kumimoji="1" lang="en-US" altLang="ja-JP" dirty="0"/>
              <a:t>EV</a:t>
            </a:r>
            <a:r>
              <a:rPr kumimoji="1" lang="ja-JP" altLang="en-US" dirty="0"/>
              <a:t>）メーカーやバッテリメーカーをターゲット（（株）●●より実際のニーズあり）</a:t>
            </a:r>
            <a:br>
              <a:rPr kumimoji="1" lang="ja-JP" altLang="en-US" dirty="0"/>
            </a:br>
            <a:r>
              <a:rPr kumimoji="1" lang="ja-JP" altLang="en-US" dirty="0"/>
              <a:t>　自社の工場で製造し、量産に対応できるよう新たなプレス加工ラインを導入。営業チームを強化し、顧客ニーズに応じた設計提案を行う体制を整備する。</a:t>
            </a:r>
          </a:p>
        </p:txBody>
      </p:sp>
      <p:sp>
        <p:nvSpPr>
          <p:cNvPr id="9" name="テキスト プレースホルダー 8">
            <a:extLst>
              <a:ext uri="{FF2B5EF4-FFF2-40B4-BE49-F238E27FC236}">
                <a16:creationId xmlns:a16="http://schemas.microsoft.com/office/drawing/2014/main" id="{39D1046B-D1D8-A966-B46A-E0EAF0B644EB}"/>
              </a:ext>
            </a:extLst>
          </p:cNvPr>
          <p:cNvSpPr>
            <a:spLocks noGrp="1"/>
          </p:cNvSpPr>
          <p:nvPr>
            <p:ph type="body" sz="quarter" idx="17"/>
          </p:nvPr>
        </p:nvSpPr>
        <p:spPr/>
        <p:txBody>
          <a:bodyPr/>
          <a:lstStyle/>
          <a:p>
            <a:r>
              <a:rPr kumimoji="1" lang="ja-JP" altLang="en-US" dirty="0"/>
              <a:t>用途分野：自動車産業（特に電気自動車のバッテリーパック保護）</a:t>
            </a:r>
          </a:p>
          <a:p>
            <a:r>
              <a:rPr kumimoji="1" lang="ja-JP" altLang="en-US" dirty="0"/>
              <a:t>市場規模：電気自動車市場は拡大中で、バッテリーの安全性は今後ますます重要視されるため、バッテリー保護ケースの市場は成長が見込まれる。世界の市場規模は年間数百億ドルに達する可能性あり。</a:t>
            </a:r>
          </a:p>
        </p:txBody>
      </p:sp>
      <p:sp>
        <p:nvSpPr>
          <p:cNvPr id="10" name="テキスト プレースホルダー 9">
            <a:extLst>
              <a:ext uri="{FF2B5EF4-FFF2-40B4-BE49-F238E27FC236}">
                <a16:creationId xmlns:a16="http://schemas.microsoft.com/office/drawing/2014/main" id="{C485777B-BAFD-FB96-8228-346BE7A33BD4}"/>
              </a:ext>
            </a:extLst>
          </p:cNvPr>
          <p:cNvSpPr>
            <a:spLocks noGrp="1"/>
          </p:cNvSpPr>
          <p:nvPr>
            <p:ph type="body" sz="quarter" idx="18"/>
          </p:nvPr>
        </p:nvSpPr>
        <p:spPr/>
        <p:txBody>
          <a:bodyPr/>
          <a:lstStyle/>
          <a:p>
            <a:r>
              <a:rPr kumimoji="1" lang="ja-JP" altLang="en-US" dirty="0"/>
              <a:t>事業化目標：</a:t>
            </a:r>
            <a:r>
              <a:rPr kumimoji="1" lang="en-US" altLang="ja-JP" dirty="0"/>
              <a:t>2〜3</a:t>
            </a:r>
            <a:r>
              <a:rPr kumimoji="1" lang="ja-JP" altLang="en-US" dirty="0"/>
              <a:t>年後</a:t>
            </a:r>
            <a:br>
              <a:rPr kumimoji="1" lang="ja-JP" altLang="en-US" dirty="0"/>
            </a:br>
            <a:br>
              <a:rPr kumimoji="1" lang="ja-JP" altLang="en-US" dirty="0"/>
            </a:br>
            <a:r>
              <a:rPr kumimoji="1" lang="en-US" altLang="ja-JP" dirty="0"/>
              <a:t>1</a:t>
            </a:r>
            <a:r>
              <a:rPr kumimoji="1" lang="ja-JP" altLang="en-US" dirty="0"/>
              <a:t>～</a:t>
            </a:r>
            <a:r>
              <a:rPr kumimoji="1" lang="en-US" altLang="ja-JP" dirty="0"/>
              <a:t>2</a:t>
            </a:r>
            <a:r>
              <a:rPr kumimoji="1" lang="ja-JP" altLang="en-US" dirty="0"/>
              <a:t>年目：自動車メーカやバッテリーメーカにサンプルを提供し、フィードバックをもとに改良。追加研究と特許出願、規格・認証の取得。</a:t>
            </a:r>
            <a:br>
              <a:rPr kumimoji="1" lang="ja-JP" altLang="en-US" dirty="0"/>
            </a:br>
            <a:br>
              <a:rPr kumimoji="1" lang="ja-JP" altLang="en-US" dirty="0"/>
            </a:br>
            <a:r>
              <a:rPr kumimoji="1" lang="en-US" altLang="ja-JP" dirty="0"/>
              <a:t>2</a:t>
            </a:r>
            <a:r>
              <a:rPr kumimoji="1" lang="ja-JP" altLang="en-US" dirty="0"/>
              <a:t>～</a:t>
            </a:r>
            <a:r>
              <a:rPr kumimoji="1" lang="en-US" altLang="ja-JP" dirty="0"/>
              <a:t>3</a:t>
            </a:r>
            <a:r>
              <a:rPr kumimoji="1" lang="ja-JP" altLang="en-US" dirty="0"/>
              <a:t>年目：展示会や業界イベントで製品を発表。量産に向けた設備投資を行い、製品の量産体制を確立し市場投入。</a:t>
            </a:r>
          </a:p>
        </p:txBody>
      </p:sp>
      <p:sp>
        <p:nvSpPr>
          <p:cNvPr id="11" name="テキスト プレースホルダー 10">
            <a:extLst>
              <a:ext uri="{FF2B5EF4-FFF2-40B4-BE49-F238E27FC236}">
                <a16:creationId xmlns:a16="http://schemas.microsoft.com/office/drawing/2014/main" id="{64E3613D-E9A0-1008-C2F1-8BBC186FE527}"/>
              </a:ext>
            </a:extLst>
          </p:cNvPr>
          <p:cNvSpPr>
            <a:spLocks noGrp="1"/>
          </p:cNvSpPr>
          <p:nvPr>
            <p:ph type="body" sz="quarter" idx="19"/>
          </p:nvPr>
        </p:nvSpPr>
        <p:spPr/>
        <p:txBody>
          <a:bodyPr/>
          <a:lstStyle/>
          <a:p>
            <a:r>
              <a:rPr kumimoji="1" lang="ja-JP" altLang="en-US" dirty="0"/>
              <a:t>「</a:t>
            </a:r>
            <a:r>
              <a:rPr kumimoji="1" lang="en-US" altLang="ja-JP" dirty="0"/>
              <a:t>Light Guard EV</a:t>
            </a:r>
            <a:r>
              <a:rPr kumimoji="1" lang="ja-JP" altLang="en-US" dirty="0"/>
              <a:t>バッテリー保護ケース」</a:t>
            </a:r>
            <a:br>
              <a:rPr kumimoji="1" lang="ja-JP" altLang="en-US" dirty="0"/>
            </a:br>
            <a:br>
              <a:rPr kumimoji="1" lang="ja-JP" altLang="en-US" dirty="0"/>
            </a:br>
            <a:r>
              <a:rPr kumimoji="1" lang="ja-JP" altLang="en-US" dirty="0"/>
              <a:t>性能：衝突や振動からバッテリーを保護する軽量かつ高強度のケース。従来のバッテリーケースよりも耐久性と放熱性を強化（向上）。</a:t>
            </a:r>
            <a:br>
              <a:rPr kumimoji="1" lang="ja-JP" altLang="en-US" dirty="0"/>
            </a:br>
            <a:br>
              <a:rPr kumimoji="1" lang="ja-JP" altLang="en-US" dirty="0"/>
            </a:br>
            <a:r>
              <a:rPr kumimoji="1" lang="ja-JP" altLang="en-US" dirty="0"/>
              <a:t>価格：高機能材料を使用しながらも、設計や生産プロセスの効率化によりコストを削減。</a:t>
            </a:r>
            <a:br>
              <a:rPr kumimoji="1" lang="ja-JP" altLang="en-US" dirty="0"/>
            </a:br>
            <a:br>
              <a:rPr kumimoji="1" lang="ja-JP" altLang="en-US" dirty="0"/>
            </a:br>
            <a:r>
              <a:rPr kumimoji="1" lang="ja-JP" altLang="en-US" dirty="0"/>
              <a:t>量産性：高速プレス技術や金属切削技術を活用し、大量生産に対応できる体制を確立。</a:t>
            </a:r>
          </a:p>
        </p:txBody>
      </p:sp>
      <p:sp>
        <p:nvSpPr>
          <p:cNvPr id="12" name="テキスト プレースホルダー 11">
            <a:extLst>
              <a:ext uri="{FF2B5EF4-FFF2-40B4-BE49-F238E27FC236}">
                <a16:creationId xmlns:a16="http://schemas.microsoft.com/office/drawing/2014/main" id="{5C496E58-CBE3-DDC1-8667-C2E408A5A3F2}"/>
              </a:ext>
            </a:extLst>
          </p:cNvPr>
          <p:cNvSpPr>
            <a:spLocks noGrp="1"/>
          </p:cNvSpPr>
          <p:nvPr>
            <p:ph type="body" sz="quarter" idx="20"/>
          </p:nvPr>
        </p:nvSpPr>
        <p:spPr>
          <a:ln>
            <a:solidFill>
              <a:schemeClr val="accent1"/>
            </a:solidFill>
          </a:ln>
        </p:spPr>
        <p:txBody>
          <a:bodyPr/>
          <a:lstStyle/>
          <a:p>
            <a:r>
              <a:rPr lang="ja-JP" altLang="en-US" dirty="0"/>
              <a:t>・</a:t>
            </a:r>
            <a:r>
              <a:rPr kumimoji="1" lang="ja-JP" altLang="en-US" dirty="0"/>
              <a:t>研究開発部門の強化：</a:t>
            </a:r>
            <a:r>
              <a:rPr kumimoji="1" lang="en-US" altLang="ja-JP" dirty="0"/>
              <a:t> </a:t>
            </a:r>
            <a:r>
              <a:rPr kumimoji="1" lang="ja-JP" altLang="en-US" dirty="0"/>
              <a:t>専門の技術者の採用や、外部の技術パートナーや大学との連携を強化。</a:t>
            </a:r>
            <a:br>
              <a:rPr kumimoji="1" lang="en-US" altLang="ja-JP" dirty="0"/>
            </a:br>
            <a:r>
              <a:rPr kumimoji="1" lang="ja-JP" altLang="en-US" dirty="0"/>
              <a:t>・技術トレーニング：</a:t>
            </a:r>
            <a:r>
              <a:rPr kumimoji="1" lang="en-US" altLang="ja-JP" dirty="0"/>
              <a:t> </a:t>
            </a:r>
            <a:r>
              <a:rPr kumimoji="1" lang="ja-JP" altLang="en-US" dirty="0"/>
              <a:t>現場の作業者に新しい製造プロセスや設備に関するトレーニングを実施。</a:t>
            </a:r>
            <a:br>
              <a:rPr lang="en-US" altLang="ja-JP" dirty="0"/>
            </a:br>
            <a:r>
              <a:rPr kumimoji="1" lang="ja-JP" altLang="en-US" dirty="0"/>
              <a:t>・設備の導入・更新：</a:t>
            </a:r>
            <a:r>
              <a:rPr kumimoji="1" lang="en-US" altLang="ja-JP" dirty="0"/>
              <a:t> </a:t>
            </a:r>
            <a:r>
              <a:rPr kumimoji="1" lang="ja-JP" altLang="en-US" dirty="0"/>
              <a:t>自動化されたプレス機や高精度な切削機などの設備投資が必要。</a:t>
            </a:r>
            <a:br>
              <a:rPr kumimoji="1" lang="en-US" altLang="ja-JP" dirty="0"/>
            </a:br>
            <a:r>
              <a:rPr kumimoji="1" lang="ja-JP" altLang="en-US" dirty="0"/>
              <a:t>・調達先の見直し</a:t>
            </a:r>
            <a:r>
              <a:rPr kumimoji="1" lang="en-US" altLang="ja-JP" dirty="0"/>
              <a:t>: </a:t>
            </a:r>
            <a:r>
              <a:rPr lang="ja-JP" altLang="en-US" dirty="0"/>
              <a:t>新部材の</a:t>
            </a:r>
            <a:r>
              <a:rPr kumimoji="1" lang="ja-JP" altLang="en-US" dirty="0"/>
              <a:t>材料や部品の調達先を見直し、安定した供給の確保。</a:t>
            </a:r>
            <a:br>
              <a:rPr kumimoji="1" lang="en-US" altLang="ja-JP" dirty="0"/>
            </a:br>
            <a:r>
              <a:rPr kumimoji="1" lang="ja-JP" altLang="en-US" dirty="0"/>
              <a:t>・営業チームの拡充</a:t>
            </a:r>
            <a:r>
              <a:rPr kumimoji="1" lang="en-US" altLang="ja-JP" dirty="0"/>
              <a:t>: </a:t>
            </a:r>
            <a:r>
              <a:rPr kumimoji="1" lang="ja-JP" altLang="en-US" dirty="0"/>
              <a:t>国内外の顧客へのアプローチを強化するため、営業チームを拡充し、専任の営業担当者を配置するとともに、提案型営業のノウハウを獲得。</a:t>
            </a:r>
            <a:br>
              <a:rPr kumimoji="1" lang="en-US" altLang="ja-JP" dirty="0"/>
            </a:br>
            <a:r>
              <a:rPr kumimoji="1" lang="ja-JP" altLang="en-US" dirty="0"/>
              <a:t>・資金調達の計画：大規模な投資が考えられるため、銀行からの融資や投資家からの資金調達を検討。また、効率的な資金管理を行い、収益性を維持するための財務体制強化。</a:t>
            </a:r>
          </a:p>
        </p:txBody>
      </p:sp>
      <p:graphicFrame>
        <p:nvGraphicFramePr>
          <p:cNvPr id="14" name="表 13">
            <a:extLst>
              <a:ext uri="{FF2B5EF4-FFF2-40B4-BE49-F238E27FC236}">
                <a16:creationId xmlns:a16="http://schemas.microsoft.com/office/drawing/2014/main" id="{C9DB9BD5-C5C0-FF4F-BB33-51D104B88114}"/>
              </a:ext>
            </a:extLst>
          </p:cNvPr>
          <p:cNvGraphicFramePr>
            <a:graphicFrameLocks noGrp="1"/>
          </p:cNvGraphicFramePr>
          <p:nvPr>
            <p:extLst>
              <p:ext uri="{D42A27DB-BD31-4B8C-83A1-F6EECF244321}">
                <p14:modId xmlns:p14="http://schemas.microsoft.com/office/powerpoint/2010/main" val="2963381723"/>
              </p:ext>
            </p:extLst>
          </p:nvPr>
        </p:nvGraphicFramePr>
        <p:xfrm>
          <a:off x="6242343" y="-14965"/>
          <a:ext cx="6465242" cy="964330"/>
        </p:xfrm>
        <a:graphic>
          <a:graphicData uri="http://schemas.openxmlformats.org/drawingml/2006/table">
            <a:tbl>
              <a:tblPr firstRow="1" bandRow="1">
                <a:tableStyleId>{5C22544A-7EE6-4342-B048-85BDC9FD1C3A}</a:tableStyleId>
              </a:tblPr>
              <a:tblGrid>
                <a:gridCol w="6465242">
                  <a:extLst>
                    <a:ext uri="{9D8B030D-6E8A-4147-A177-3AD203B41FA5}">
                      <a16:colId xmlns:a16="http://schemas.microsoft.com/office/drawing/2014/main" val="2408973110"/>
                    </a:ext>
                  </a:extLst>
                </a:gridCol>
              </a:tblGrid>
              <a:tr h="482165">
                <a:tc>
                  <a:txBody>
                    <a:bodyPr/>
                    <a:lstStyle/>
                    <a:p>
                      <a:r>
                        <a:rPr lang="ja-JP" altLang="en-US" sz="1200" b="1" dirty="0">
                          <a:solidFill>
                            <a:srgbClr val="003198"/>
                          </a:solidFill>
                        </a:rPr>
                        <a:t>企業名　</a:t>
                      </a:r>
                      <a:r>
                        <a:rPr lang="ja-JP" altLang="en-US" sz="1200" b="0" dirty="0">
                          <a:solidFill>
                            <a:srgbClr val="003198"/>
                          </a:solidFill>
                        </a:rPr>
                        <a:t>：　（株）広島産振構　　</a:t>
                      </a:r>
                      <a:r>
                        <a:rPr lang="ja-JP" altLang="en-US" sz="1200" b="1" dirty="0">
                          <a:solidFill>
                            <a:srgbClr val="003198"/>
                          </a:solidFill>
                        </a:rPr>
                        <a:t>担当者名　</a:t>
                      </a:r>
                      <a:r>
                        <a:rPr lang="ja-JP" altLang="en-US" sz="1200" b="0" dirty="0">
                          <a:solidFill>
                            <a:srgbClr val="003198"/>
                          </a:solidFill>
                        </a:rPr>
                        <a:t>：開発　信二</a:t>
                      </a:r>
                      <a:endParaRPr lang="en-US" altLang="ja-JP" sz="1200" b="0" dirty="0">
                        <a:solidFill>
                          <a:srgbClr val="003198"/>
                        </a:solidFill>
                      </a:endParaRPr>
                    </a:p>
                    <a:p>
                      <a:r>
                        <a:rPr lang="ja-JP" altLang="en-US" sz="1200" b="1" dirty="0">
                          <a:solidFill>
                            <a:srgbClr val="003198"/>
                          </a:solidFill>
                        </a:rPr>
                        <a:t>電話　</a:t>
                      </a:r>
                      <a:r>
                        <a:rPr lang="ja-JP" altLang="en-US" sz="1200" b="0" dirty="0">
                          <a:solidFill>
                            <a:srgbClr val="003198"/>
                          </a:solidFill>
                        </a:rPr>
                        <a:t>：　</a:t>
                      </a:r>
                      <a:r>
                        <a:rPr lang="en-US" altLang="ja-JP" sz="1200" b="0" dirty="0">
                          <a:solidFill>
                            <a:srgbClr val="003198"/>
                          </a:solidFill>
                        </a:rPr>
                        <a:t>082-240-****</a:t>
                      </a:r>
                      <a:r>
                        <a:rPr lang="ja-JP" altLang="en-US" sz="1200" b="0" dirty="0">
                          <a:solidFill>
                            <a:srgbClr val="003198"/>
                          </a:solidFill>
                        </a:rPr>
                        <a:t>　　　 　</a:t>
                      </a:r>
                      <a:r>
                        <a:rPr lang="ja-JP" altLang="en-US" sz="1200" b="1" dirty="0">
                          <a:solidFill>
                            <a:srgbClr val="003198"/>
                          </a:solidFill>
                        </a:rPr>
                        <a:t>メ  ー  ル　</a:t>
                      </a:r>
                      <a:r>
                        <a:rPr lang="ja-JP" altLang="en-US" sz="1200" b="0" dirty="0">
                          <a:solidFill>
                            <a:srgbClr val="003198"/>
                          </a:solidFill>
                        </a:rPr>
                        <a:t>：　**********</a:t>
                      </a:r>
                      <a:r>
                        <a:rPr lang="en-US" altLang="ja-JP" sz="1200" b="0" dirty="0">
                          <a:solidFill>
                            <a:srgbClr val="003198"/>
                          </a:solidFill>
                        </a:rPr>
                        <a:t>@sanshinko.co.jp</a:t>
                      </a:r>
                      <a:endParaRPr lang="ja-JP" altLang="en-US" sz="1200" b="0" dirty="0">
                        <a:solidFill>
                          <a:srgbClr val="003198"/>
                        </a:solidFill>
                      </a:endParaRPr>
                    </a:p>
                  </a:txBody>
                  <a:tcPr anchor="b">
                    <a:lnL w="12700" cmpd="sng">
                      <a:noFill/>
                    </a:lnL>
                    <a:lnR w="12700" cmpd="sng">
                      <a:noFill/>
                    </a:lnR>
                    <a:lnT w="12700" cmpd="sng">
                      <a:noFill/>
                    </a:lnT>
                    <a:lnB w="28575" cap="flat" cmpd="sng" algn="ctr">
                      <a:solidFill>
                        <a:srgbClr val="003198"/>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943844818"/>
                  </a:ext>
                </a:extLst>
              </a:tr>
              <a:tr h="482165">
                <a:tc>
                  <a:txBody>
                    <a:bodyPr/>
                    <a:lstStyle/>
                    <a:p>
                      <a:r>
                        <a:rPr lang="en-US" altLang="ja-JP" sz="1200" b="1" dirty="0">
                          <a:solidFill>
                            <a:srgbClr val="003198"/>
                          </a:solidFill>
                        </a:rPr>
                        <a:t>Challenge</a:t>
                      </a:r>
                      <a:r>
                        <a:rPr lang="ja-JP" altLang="en-US" sz="1200" b="1" dirty="0">
                          <a:solidFill>
                            <a:srgbClr val="003198"/>
                          </a:solidFill>
                        </a:rPr>
                        <a:t>仮テーマ　</a:t>
                      </a:r>
                      <a:r>
                        <a:rPr lang="ja-JP" altLang="en-US" sz="1200" b="0" dirty="0">
                          <a:solidFill>
                            <a:srgbClr val="003198"/>
                          </a:solidFill>
                        </a:rPr>
                        <a:t>：　</a:t>
                      </a:r>
                      <a:r>
                        <a:rPr lang="en-US" altLang="ja-JP" sz="1200" b="0" dirty="0">
                          <a:solidFill>
                            <a:srgbClr val="003198"/>
                          </a:solidFill>
                        </a:rPr>
                        <a:t>EV</a:t>
                      </a:r>
                      <a:r>
                        <a:rPr lang="ja-JP" altLang="en-US" sz="1200" b="0" dirty="0">
                          <a:solidFill>
                            <a:srgbClr val="003198"/>
                          </a:solidFill>
                        </a:rPr>
                        <a:t>車向けの軽量化金属パーツ「</a:t>
                      </a:r>
                      <a:r>
                        <a:rPr lang="en-US" altLang="ja-JP" sz="1200" b="0" dirty="0" err="1">
                          <a:solidFill>
                            <a:srgbClr val="003198"/>
                          </a:solidFill>
                        </a:rPr>
                        <a:t>LightGuard</a:t>
                      </a:r>
                      <a:r>
                        <a:rPr lang="en-US" altLang="ja-JP" sz="1200" b="0" dirty="0">
                          <a:solidFill>
                            <a:srgbClr val="003198"/>
                          </a:solidFill>
                        </a:rPr>
                        <a:t> EV</a:t>
                      </a:r>
                      <a:r>
                        <a:rPr lang="ja-JP" altLang="en-US" sz="1200" b="0" dirty="0">
                          <a:solidFill>
                            <a:srgbClr val="003198"/>
                          </a:solidFill>
                        </a:rPr>
                        <a:t>パーツ」の開発</a:t>
                      </a:r>
                    </a:p>
                  </a:txBody>
                  <a:tcPr anchor="b">
                    <a:lnL w="12700" cmpd="sng">
                      <a:noFill/>
                    </a:lnL>
                    <a:lnR w="12700" cmpd="sng">
                      <a:noFill/>
                    </a:lnR>
                    <a:lnT w="28575" cap="flat" cmpd="sng" algn="ctr">
                      <a:solidFill>
                        <a:srgbClr val="003198"/>
                      </a:solidFill>
                      <a:prstDash val="solid"/>
                      <a:round/>
                      <a:headEnd type="none" w="med" len="med"/>
                      <a:tailEnd type="none" w="med" len="med"/>
                    </a:lnT>
                    <a:lnB w="28575" cap="flat" cmpd="sng" algn="ctr">
                      <a:solidFill>
                        <a:srgbClr val="003198"/>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882885127"/>
                  </a:ext>
                </a:extLst>
              </a:tr>
            </a:tbl>
          </a:graphicData>
        </a:graphic>
      </p:graphicFrame>
      <p:sp>
        <p:nvSpPr>
          <p:cNvPr id="15" name="テキスト ボックス 14">
            <a:extLst>
              <a:ext uri="{FF2B5EF4-FFF2-40B4-BE49-F238E27FC236}">
                <a16:creationId xmlns:a16="http://schemas.microsoft.com/office/drawing/2014/main" id="{4B360EC0-B43D-C353-445E-874D42CCD8B9}"/>
              </a:ext>
            </a:extLst>
          </p:cNvPr>
          <p:cNvSpPr txBox="1"/>
          <p:nvPr/>
        </p:nvSpPr>
        <p:spPr>
          <a:xfrm>
            <a:off x="11785600" y="25400"/>
            <a:ext cx="954107" cy="400110"/>
          </a:xfrm>
          <a:prstGeom prst="rect">
            <a:avLst/>
          </a:prstGeom>
          <a:noFill/>
          <a:ln>
            <a:solidFill>
              <a:srgbClr val="FF0000"/>
            </a:solidFill>
          </a:ln>
        </p:spPr>
        <p:txBody>
          <a:bodyPr wrap="none" rtlCol="0">
            <a:spAutoFit/>
          </a:bodyPr>
          <a:lstStyle/>
          <a:p>
            <a:r>
              <a:rPr kumimoji="1" lang="ja-JP" altLang="en-US" sz="2000" b="1" dirty="0">
                <a:solidFill>
                  <a:srgbClr val="FF0000"/>
                </a:solidFill>
              </a:rPr>
              <a:t>記入例</a:t>
            </a:r>
            <a:endParaRPr kumimoji="1" lang="ja-JP" altLang="en-US" sz="1600" b="1" dirty="0">
              <a:solidFill>
                <a:srgbClr val="FF0000"/>
              </a:solidFill>
            </a:endParaRPr>
          </a:p>
        </p:txBody>
      </p:sp>
      <p:pic>
        <p:nvPicPr>
          <p:cNvPr id="16" name="図 15" descr="テーブル&#10;&#10;AI 生成コンテンツは誤りを含む可能性があります。">
            <a:extLst>
              <a:ext uri="{FF2B5EF4-FFF2-40B4-BE49-F238E27FC236}">
                <a16:creationId xmlns:a16="http://schemas.microsoft.com/office/drawing/2014/main" id="{C5370D7B-B211-7188-3FC5-647D2D6FEE2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491850" y="4802551"/>
            <a:ext cx="2750494" cy="1591129"/>
          </a:xfrm>
          <a:prstGeom prst="rect">
            <a:avLst/>
          </a:prstGeom>
        </p:spPr>
      </p:pic>
    </p:spTree>
    <p:extLst>
      <p:ext uri="{BB962C8B-B14F-4D97-AF65-F5344CB8AC3E}">
        <p14:creationId xmlns:p14="http://schemas.microsoft.com/office/powerpoint/2010/main" val="3524062236"/>
      </p:ext>
    </p:extLst>
  </p:cSld>
  <p:clrMapOvr>
    <a:masterClrMapping/>
  </p:clrMapOvr>
</p:sld>
</file>

<file path=ppt/theme/theme1.xml><?xml version="1.0" encoding="utf-8"?>
<a:theme xmlns:a="http://schemas.openxmlformats.org/drawingml/2006/main" name="HDOfficeLightV0">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游ゴシック Light"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TaxCatchAll xmlns="fb19c581-5df7-4c0d-930b-1e9011a4c5ee" xsi:nil="true"/>
    <lcf76f155ced4ddcb4097134ff3c332f xmlns="a4c26f44-3b4a-4f08-aa2a-a225fbca1a33">
      <Terms xmlns="http://schemas.microsoft.com/office/infopath/2007/PartnerControls"/>
    </lcf76f155ced4ddcb4097134ff3c332f>
  </documentManagement>
</p:properties>
</file>

<file path=customXml/item3.xml><?xml version="1.0" encoding="utf-8"?>
<ct:contentTypeSchema xmlns:ct="http://schemas.microsoft.com/office/2006/metadata/contentType" xmlns:ma="http://schemas.microsoft.com/office/2006/metadata/properties/metaAttributes" ct:_="" ma:_="" ma:contentTypeName="ドキュメント" ma:contentTypeID="0x010100EE51B0E9DA89374AB176BDCA11983D2B" ma:contentTypeVersion="16" ma:contentTypeDescription="新しいドキュメントを作成します。" ma:contentTypeScope="" ma:versionID="4fd81caf888afc26e834cedb72398b1e">
  <xsd:schema xmlns:xsd="http://www.w3.org/2001/XMLSchema" xmlns:xs="http://www.w3.org/2001/XMLSchema" xmlns:p="http://schemas.microsoft.com/office/2006/metadata/properties" xmlns:ns2="fb19c581-5df7-4c0d-930b-1e9011a4c5ee" xmlns:ns3="a4c26f44-3b4a-4f08-aa2a-a225fbca1a33" targetNamespace="http://schemas.microsoft.com/office/2006/metadata/properties" ma:root="true" ma:fieldsID="23c770faba054757eed51a50ea2add1a" ns2:_="" ns3:_="">
    <xsd:import namespace="fb19c581-5df7-4c0d-930b-1e9011a4c5ee"/>
    <xsd:import namespace="a4c26f44-3b4a-4f08-aa2a-a225fbca1a33"/>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element ref="ns3:MediaLengthInSeconds" minOccurs="0"/>
                <xsd:element ref="ns3:MediaServiceDateTaken" minOccurs="0"/>
                <xsd:element ref="ns3:lcf76f155ced4ddcb4097134ff3c332f" minOccurs="0"/>
                <xsd:element ref="ns2:TaxCatchAll" minOccurs="0"/>
                <xsd:element ref="ns3:MediaServiceGenerationTime" minOccurs="0"/>
                <xsd:element ref="ns3:MediaServiceEventHashCode" minOccurs="0"/>
                <xsd:element ref="ns3:MediaServiceLocation" minOccurs="0"/>
                <xsd:element ref="ns3:MediaServiceOCR" minOccurs="0"/>
                <xsd:element ref="ns3:MediaServiceObjectDetectorVersions" minOccurs="0"/>
                <xsd:element ref="ns3:MediaServiceSearchProperties" minOccurs="0"/>
                <xsd:element ref="ns3: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b19c581-5df7-4c0d-930b-1e9011a4c5ee" elementFormDefault="qualified">
    <xsd:import namespace="http://schemas.microsoft.com/office/2006/documentManagement/types"/>
    <xsd:import namespace="http://schemas.microsoft.com/office/infopath/2007/PartnerControls"/>
    <xsd:element name="SharedWithUsers" ma:index="8" nillable="true" ma:displayName="共有相手"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共有相手の詳細情報" ma:internalName="SharedWithDetails" ma:readOnly="true">
      <xsd:simpleType>
        <xsd:restriction base="dms:Note">
          <xsd:maxLength value="255"/>
        </xsd:restriction>
      </xsd:simpleType>
    </xsd:element>
    <xsd:element name="TaxCatchAll" ma:index="16" nillable="true" ma:displayName="Taxonomy Catch All Column" ma:hidden="true" ma:list="{d272154a-1ba3-4abb-8c79-ffbe7c948b92}" ma:internalName="TaxCatchAll" ma:showField="CatchAllData" ma:web="fb19c581-5df7-4c0d-930b-1e9011a4c5ee">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a4c26f44-3b4a-4f08-aa2a-a225fbca1a33" elementFormDefault="qualified">
    <xsd:import namespace="http://schemas.microsoft.com/office/2006/documentManagement/types"/>
    <xsd:import namespace="http://schemas.microsoft.com/office/infopath/2007/PartnerControls"/>
    <xsd:element name="MediaServiceMetadata" ma:index="10" nillable="true" ma:displayName="MediaServiceMetadata" ma:hidden="true" ma:internalName="MediaServiceMetadata" ma:readOnly="true">
      <xsd:simpleType>
        <xsd:restriction base="dms:Note"/>
      </xsd:simpleType>
    </xsd:element>
    <xsd:element name="MediaServiceFastMetadata" ma:index="11" nillable="true" ma:displayName="MediaServiceFastMetadata" ma:hidden="true" ma:internalName="MediaServiceFastMetadata" ma:readOnly="true">
      <xsd:simpleType>
        <xsd:restriction base="dms:Note"/>
      </xsd:simpleType>
    </xsd:element>
    <xsd:element name="MediaLengthInSeconds" ma:index="12" nillable="true" ma:displayName="MediaLengthInSeconds" ma:hidden="true" ma:internalName="MediaLengthInSeconds" ma:readOnly="true">
      <xsd:simpleType>
        <xsd:restriction base="dms:Unknown"/>
      </xsd:simpleType>
    </xsd:element>
    <xsd:element name="MediaServiceDateTaken" ma:index="13" nillable="true" ma:displayName="MediaServiceDateTaken" ma:hidden="true" ma:indexed="true" ma:internalName="MediaServiceDateTaken" ma:readOnly="true">
      <xsd:simpleType>
        <xsd:restriction base="dms:Text"/>
      </xsd:simpleType>
    </xsd:element>
    <xsd:element name="lcf76f155ced4ddcb4097134ff3c332f" ma:index="15" nillable="true" ma:taxonomy="true" ma:internalName="lcf76f155ced4ddcb4097134ff3c332f" ma:taxonomyFieldName="MediaServiceImageTags" ma:displayName="画像タグ" ma:readOnly="false" ma:fieldId="{5cf76f15-5ced-4ddc-b409-7134ff3c332f}" ma:taxonomyMulti="true" ma:sspId="0c86558b-bc44-4960-bf97-762023c7fb32" ma:termSetId="09814cd3-568e-fe90-9814-8d621ff8fb84" ma:anchorId="fba54fb3-c3e1-fe81-a776-ca4b69148c4d" ma:open="true" ma:isKeyword="false">
      <xsd:complexType>
        <xsd:sequence>
          <xsd:element ref="pc:Terms" minOccurs="0" maxOccurs="1"/>
        </xsd:sequence>
      </xsd:complex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Location" ma:index="19" nillable="true" ma:displayName="Location" ma:description="" ma:indexed="true" ma:internalName="MediaServiceLocation" ma:readOnly="true">
      <xsd:simpleType>
        <xsd:restriction base="dms:Text"/>
      </xsd:simpleType>
    </xsd:element>
    <xsd:element name="MediaServiceOCR" ma:index="20" nillable="true" ma:displayName="Extracted Text" ma:internalName="MediaServiceOCR" ma:readOnly="true">
      <xsd:simpleType>
        <xsd:restriction base="dms:Note">
          <xsd:maxLength value="255"/>
        </xsd:restriction>
      </xsd:simpleType>
    </xsd:element>
    <xsd:element name="MediaServiceObjectDetectorVersions" ma:index="21"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2" nillable="true" ma:displayName="MediaServiceSearchProperties" ma:hidden="true" ma:internalName="MediaServiceSearchProperties" ma:readOnly="true">
      <xsd:simpleType>
        <xsd:restriction base="dms:Note"/>
      </xsd:simpleType>
    </xsd:element>
    <xsd:element name="MediaServiceBillingMetadata" ma:index="23" nillable="true" ma:displayName="MediaServiceBillingMetadata" ma:hidden="true" ma:internalName="MediaServiceBillingMetadata"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9976C765-0462-4185-9758-F7F8ACE49AD3}">
  <ds:schemaRefs>
    <ds:schemaRef ds:uri="http://schemas.microsoft.com/sharepoint/v3/contenttype/forms"/>
  </ds:schemaRefs>
</ds:datastoreItem>
</file>

<file path=customXml/itemProps2.xml><?xml version="1.0" encoding="utf-8"?>
<ds:datastoreItem xmlns:ds="http://schemas.openxmlformats.org/officeDocument/2006/customXml" ds:itemID="{C2835E52-B451-4968-94AF-CC06D0B8C8BB}">
  <ds:schemaRefs>
    <ds:schemaRef ds:uri="http://schemas.microsoft.com/office/2006/metadata/properties"/>
    <ds:schemaRef ds:uri="http://schemas.microsoft.com/office/infopath/2007/PartnerControls"/>
    <ds:schemaRef ds:uri="fb19c581-5df7-4c0d-930b-1e9011a4c5ee"/>
    <ds:schemaRef ds:uri="a4c26f44-3b4a-4f08-aa2a-a225fbca1a33"/>
  </ds:schemaRefs>
</ds:datastoreItem>
</file>

<file path=customXml/itemProps3.xml><?xml version="1.0" encoding="utf-8"?>
<ds:datastoreItem xmlns:ds="http://schemas.openxmlformats.org/officeDocument/2006/customXml" ds:itemID="{E096F665-C923-4023-9BAB-2B043045CEE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fb19c581-5df7-4c0d-930b-1e9011a4c5ee"/>
    <ds:schemaRef ds:uri="a4c26f44-3b4a-4f08-aa2a-a225fbca1a33"/>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
  <TotalTime>1559</TotalTime>
  <Words>1647</Words>
  <Application>Microsoft Office PowerPoint</Application>
  <PresentationFormat>A3 297x420 mm</PresentationFormat>
  <Paragraphs>46</Paragraphs>
  <Slides>3</Slides>
  <Notes>1</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3</vt:i4>
      </vt:variant>
    </vt:vector>
  </HeadingPairs>
  <TitlesOfParts>
    <vt:vector size="10" baseType="lpstr">
      <vt:lpstr>ＭＳ ゴシック</vt:lpstr>
      <vt:lpstr>游ゴシック</vt:lpstr>
      <vt:lpstr>Aptos</vt:lpstr>
      <vt:lpstr>Calibri</vt:lpstr>
      <vt:lpstr>Calibri Light</vt:lpstr>
      <vt:lpstr>Wingdings 2</vt:lpstr>
      <vt:lpstr>HDOfficeLightV0</vt:lpstr>
      <vt:lpstr>PowerPoint プレゼンテーション</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Go-Tech事業にチャレンジされる皆様へ</dc:title>
  <dc:creator>-</dc:creator>
  <cp:lastModifiedBy>池田 雄策</cp:lastModifiedBy>
  <cp:revision>22</cp:revision>
  <cp:lastPrinted>2024-09-20T00:04:53Z</cp:lastPrinted>
  <dcterms:created xsi:type="dcterms:W3CDTF">2024-08-02T04:50:00Z</dcterms:created>
  <dcterms:modified xsi:type="dcterms:W3CDTF">2025-09-30T04:24:21Z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0x010100EE51B0E9DA89374AB176BDCA11983D2B</vt:lpwstr>
  </property>
  <property fmtid="{D5CDD505-2E9C-101B-9397-08002B2CF9AE}" pid="3" name="MediaServiceImageTags">
    <vt:lpwstr/>
  </property>
</Properties>
</file>