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79" r:id="rId2"/>
    <p:sldId id="383" r:id="rId3"/>
    <p:sldId id="354" r:id="rId4"/>
    <p:sldId id="380" r:id="rId5"/>
    <p:sldId id="381" r:id="rId6"/>
    <p:sldId id="382" r:id="rId7"/>
  </p:sldIdLst>
  <p:sldSz cx="9906000" cy="6858000" type="A4"/>
  <p:notesSz cx="6807200" cy="9939338"/>
  <p:defaultTextStyle>
    <a:defPPr>
      <a:defRPr lang="ja-JP"/>
    </a:defPPr>
    <a:lvl1pPr marL="0" algn="l" defTabSz="9143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000"/>
    <a:srgbClr val="0066FF"/>
    <a:srgbClr val="00CC00"/>
    <a:srgbClr val="FFFFCC"/>
    <a:srgbClr val="B8D1B8"/>
    <a:srgbClr val="CCFFCC"/>
    <a:srgbClr val="FFCCFF"/>
    <a:srgbClr val="CC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41" autoAdjust="0"/>
    <p:restoredTop sz="96429" autoAdjust="0"/>
  </p:normalViewPr>
  <p:slideViewPr>
    <p:cSldViewPr snapToGrid="0">
      <p:cViewPr varScale="1">
        <p:scale>
          <a:sx n="113" d="100"/>
          <a:sy n="113" d="100"/>
        </p:scale>
        <p:origin x="1986" y="102"/>
      </p:cViewPr>
      <p:guideLst>
        <p:guide orient="horz" pos="2273"/>
        <p:guide pos="3120"/>
      </p:guideLst>
    </p:cSldViewPr>
  </p:slideViewPr>
  <p:outlineViewPr>
    <p:cViewPr>
      <p:scale>
        <a:sx n="33" d="100"/>
        <a:sy n="33" d="100"/>
      </p:scale>
      <p:origin x="0" y="-9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6B1FF5C0-30BB-4C01-9301-95F883D589F9}" type="datetimeFigureOut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4A0E000F-0E82-4D53-BFC7-EA7B2A98EB0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0019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95584-6987-4D9B-A267-C92DB4A49FE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03514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E000F-0E82-4D53-BFC7-EA7B2A98EB08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0499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728A-379B-4732-94FB-EBCDC40E20F5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856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546C-279B-4B20-87CD-30BD37092EF3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975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D20D-B3EA-4B04-8B41-2D6339B2AC70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260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B6EBB-5A23-4F4E-8C56-D139D4963219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2380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6E1B4-36FF-41D0-8FB0-1E783958FEC5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801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182A-8862-4E29-83B1-F736CE5A5507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101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BB750-9C34-4DE5-BC6B-BEE8D683D238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713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E887-C30F-4BDD-A766-777FCBA9993A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752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F9D5-D5BA-4978-A3FD-21C35E1A5CF5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7557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346F8-AB54-4D16-980A-65924DBE1E49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48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BF163-E88F-40E7-AEE1-A50BA24C2FCD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2845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73911-7A6A-464A-8171-F77A2F0C4301}" type="datetime1">
              <a:rPr kumimoji="1" lang="ja-JP" altLang="en-US" smtClean="0"/>
              <a:t>2021/2/15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F7050-8FB1-4941-B9AD-552E24E7C5E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834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99FF99"/>
            </a:gs>
            <a:gs pos="0">
              <a:schemeClr val="bg1"/>
            </a:gs>
            <a:gs pos="90000">
              <a:srgbClr val="CCFFCC"/>
            </a:gs>
            <a:gs pos="23000">
              <a:schemeClr val="bg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327290"/>
              </p:ext>
            </p:extLst>
          </p:nvPr>
        </p:nvGraphicFramePr>
        <p:xfrm>
          <a:off x="101600" y="59543"/>
          <a:ext cx="9704388" cy="6441398"/>
        </p:xfrm>
        <a:graphic>
          <a:graphicData uri="http://schemas.openxmlformats.org/drawingml/2006/table">
            <a:tbl>
              <a:tblPr/>
              <a:tblGrid>
                <a:gridCol w="4836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682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198189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8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令和</a:t>
                      </a:r>
                      <a:r>
                        <a:rPr kumimoji="1" lang="en-US" altLang="ja-JP" sz="3200" b="0" i="0" u="none" strike="noStrike" cap="none" normalizeH="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8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3</a:t>
                      </a:r>
                      <a:r>
                        <a:rPr kumimoji="1" lang="ja-JP" altLang="en-US" sz="3200" b="0" i="0" u="none" strike="noStrike" cap="none" normalizeH="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8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年度</a:t>
                      </a:r>
                      <a:endParaRPr kumimoji="1" lang="en-US" altLang="ja-JP" sz="3200" b="0" i="0" u="none" strike="noStrike" cap="none" normalizeH="0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rgbClr val="008000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8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中小・ベンチャー企業チャレンジ応援事業助成金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>
                        <a:ln>
                          <a:solidFill>
                            <a:srgbClr val="009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800" b="0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18000" marR="18000" marT="180000" marB="36000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2863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ea typeface="HGP創英角ｺﾞｼｯｸUB" panose="020B0900000000000000" pitchFamily="50" charset="-128"/>
                        </a:rPr>
                        <a:t>　</a:t>
                      </a: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ea typeface="HGP創英角ｺﾞｼｯｸUB" panose="020B0900000000000000" pitchFamily="50" charset="-128"/>
                        </a:rPr>
                        <a:t>　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anose="02020603050405020304" pitchFamily="18" charset="0"/>
                        <a:ea typeface="HGP創英角ｺﾞｼｯｸUB" panose="020B0900000000000000" pitchFamily="50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anose="02020603050405020304" pitchFamily="18" charset="0"/>
                        <a:ea typeface="HGP創英角ｺﾞｼｯｸUB" panose="020B0900000000000000" pitchFamily="50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anose="02020603050405020304" pitchFamily="18" charset="0"/>
                        <a:ea typeface="HGP創英角ｺﾞｼｯｸUB" panose="020B0900000000000000" pitchFamily="50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Times New Roman" panose="02020603050405020304" pitchFamily="18" charset="0"/>
                        <a:ea typeface="HGP創英角ｺﾞｼｯｸUB" panose="020B0900000000000000" pitchFamily="50" charset="-128"/>
                      </a:endParaRPr>
                    </a:p>
                  </a:txBody>
                  <a:tcPr marL="18000" marR="360000" marT="54000" marB="540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28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ea typeface="HGP創英角ｺﾞｼｯｸUB" panose="020B0900000000000000" pitchFamily="50" charset="-128"/>
                        </a:rPr>
                        <a:t>　　　　</a:t>
                      </a:r>
                      <a:r>
                        <a:rPr kumimoji="1" lang="ja-JP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anose="02020603050405020304" pitchFamily="18" charset="0"/>
                          <a:ea typeface="HGP創英角ｺﾞｼｯｸUB" panose="020B0900000000000000" pitchFamily="50" charset="-128"/>
                        </a:rPr>
                        <a:t>　　</a:t>
                      </a:r>
                      <a:endParaRPr kumimoji="1" lang="ja-JP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HGP創英角ｺﾞｼｯｸUB" panose="020B0900000000000000" pitchFamily="50" charset="-128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　令和　年　月　日</a:t>
                      </a:r>
                      <a:endParaRPr kumimoji="1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　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提案者　株式会社○○○○　</a:t>
                      </a:r>
                      <a:r>
                        <a:rPr kumimoji="1" lang="ja-JP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　　　　　　　　　　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8670375" y="47625"/>
            <a:ext cx="1188000" cy="360000"/>
          </a:xfrm>
          <a:prstGeom prst="rect">
            <a:avLst/>
          </a:prstGeom>
          <a:noFill/>
          <a:ln w="285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（別紙２）</a:t>
            </a:r>
            <a:endParaRPr kumimoji="1" lang="ja-JP" alt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56711" y="6681832"/>
            <a:ext cx="3823162" cy="15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en-US" altLang="ja-JP" sz="975" dirty="0" smtClean="0">
                <a:latin typeface="ＭＳ Ｐゴシック" panose="020B0600070205080204" pitchFamily="50" charset="-128"/>
              </a:rPr>
              <a:t>Copyright 2021,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株式会社○○○○　</a:t>
            </a:r>
            <a:r>
              <a:rPr lang="en-US" altLang="ja-JP" sz="975" dirty="0">
                <a:latin typeface="ＭＳ Ｐゴシック" panose="020B0600070205080204" pitchFamily="50" charset="-128"/>
              </a:rPr>
              <a:t>All Rights Reserved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　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 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P.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0 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</a:t>
            </a:r>
            <a:endParaRPr lang="ja-JP" altLang="en-US" sz="975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560000" y="6480000"/>
            <a:ext cx="2228850" cy="365125"/>
          </a:xfrm>
        </p:spPr>
        <p:txBody>
          <a:bodyPr/>
          <a:lstStyle/>
          <a:p>
            <a:fld id="{E13F7050-8FB1-4941-B9AD-552E24E7C5E1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7" name="Group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96225"/>
              </p:ext>
            </p:extLst>
          </p:nvPr>
        </p:nvGraphicFramePr>
        <p:xfrm>
          <a:off x="133350" y="1440129"/>
          <a:ext cx="9639300" cy="498720"/>
        </p:xfrm>
        <a:graphic>
          <a:graphicData uri="http://schemas.openxmlformats.org/drawingml/2006/table">
            <a:tbl>
              <a:tblPr/>
              <a:tblGrid>
                <a:gridCol w="23132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260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4749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0" i="0" u="none" strike="noStrike" cap="none" normalizeH="0" baseline="0" dirty="0">
                          <a:ln>
                            <a:solidFill>
                              <a:srgbClr val="009000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事業計画名：</a:t>
                      </a:r>
                      <a:endParaRPr kumimoji="1" lang="en-US" altLang="ja-JP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66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36000" marR="36000" marT="36000" marB="3600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2800" b="0" i="0" u="none" strike="noStrike" cap="none" normalizeH="0" baseline="0" dirty="0">
                        <a:ln>
                          <a:solidFill>
                            <a:srgbClr val="009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36000" marR="36000" marT="36000" marB="3600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1353000" y="2888388"/>
            <a:ext cx="7200000" cy="14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dist"/>
            <a:r>
              <a:rPr kumimoji="1" lang="ja-JP" altLang="en-US" sz="6600" dirty="0">
                <a:ln>
                  <a:solidFill>
                    <a:schemeClr val="tx1"/>
                  </a:solidFill>
                </a:ln>
                <a:solidFill>
                  <a:srgbClr val="008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概要プレゼン資料</a:t>
            </a:r>
          </a:p>
        </p:txBody>
      </p:sp>
    </p:spTree>
    <p:extLst>
      <p:ext uri="{BB962C8B-B14F-4D97-AF65-F5344CB8AC3E}">
        <p14:creationId xmlns:p14="http://schemas.microsoft.com/office/powerpoint/2010/main" val="2231183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696812"/>
              </p:ext>
            </p:extLst>
          </p:nvPr>
        </p:nvGraphicFramePr>
        <p:xfrm>
          <a:off x="34836" y="26127"/>
          <a:ext cx="8594775" cy="584640"/>
        </p:xfrm>
        <a:graphic>
          <a:graphicData uri="http://schemas.openxmlformats.org/drawingml/2006/table">
            <a:tbl>
              <a:tblPr/>
              <a:tblGrid>
                <a:gridCol w="9938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009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32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A0</a:t>
                      </a:r>
                      <a:endParaRPr kumimoji="1" lang="en-US" altLang="ja-JP" sz="2400" b="0" i="0" u="none" strike="noStrike" cap="none" normalizeH="0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90000" marR="18000" marT="18000" marB="18000" anchor="ctr" horzOverflow="overflow">
                    <a:lnL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6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事業計画の概要</a:t>
                      </a:r>
                      <a:r>
                        <a:rPr kumimoji="1" lang="ja-JP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 </a:t>
                      </a:r>
                      <a:endParaRPr kumimoji="1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9000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108000" marR="18000" marT="18000" marB="180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560000" y="6480000"/>
            <a:ext cx="2228850" cy="365125"/>
          </a:xfrm>
        </p:spPr>
        <p:txBody>
          <a:bodyPr/>
          <a:lstStyle/>
          <a:p>
            <a:fld id="{E13F7050-8FB1-4941-B9AD-552E24E7C5E1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8670375" y="47625"/>
            <a:ext cx="1188000" cy="360000"/>
          </a:xfrm>
          <a:prstGeom prst="rect">
            <a:avLst/>
          </a:prstGeom>
          <a:noFill/>
          <a:ln w="285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（別紙２）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xmlns="" id="{75034FFF-3BE2-4175-9C0A-00F14B520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711" y="6681832"/>
            <a:ext cx="3823162" cy="15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en-US" altLang="ja-JP" sz="975" dirty="0" smtClean="0">
                <a:latin typeface="ＭＳ Ｐゴシック" panose="020B0600070205080204" pitchFamily="50" charset="-128"/>
              </a:rPr>
              <a:t>Copyright 2021,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株式会社○○○○　</a:t>
            </a:r>
            <a:r>
              <a:rPr lang="en-US" altLang="ja-JP" sz="975" dirty="0">
                <a:latin typeface="ＭＳ Ｐゴシック" panose="020B0600070205080204" pitchFamily="50" charset="-128"/>
              </a:rPr>
              <a:t>All Rights Reserved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　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 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P.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0 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</a:t>
            </a:r>
            <a:endParaRPr lang="ja-JP" altLang="en-US" sz="975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131945"/>
              </p:ext>
            </p:extLst>
          </p:nvPr>
        </p:nvGraphicFramePr>
        <p:xfrm>
          <a:off x="34836" y="26127"/>
          <a:ext cx="8594775" cy="584640"/>
        </p:xfrm>
        <a:graphic>
          <a:graphicData uri="http://schemas.openxmlformats.org/drawingml/2006/table">
            <a:tbl>
              <a:tblPr/>
              <a:tblGrid>
                <a:gridCol w="9938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009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32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A1</a:t>
                      </a:r>
                      <a:endParaRPr kumimoji="1" lang="en-US" altLang="ja-JP" sz="2400" b="0" i="0" u="none" strike="noStrike" cap="none" normalizeH="0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90000" marR="18000" marT="18000" marB="18000" anchor="ctr" horzOverflow="overflow">
                    <a:lnL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6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実現性</a:t>
                      </a:r>
                      <a:r>
                        <a:rPr kumimoji="1" lang="ja-JP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 </a:t>
                      </a:r>
                      <a:endParaRPr kumimoji="1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9000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108000" marR="18000" marT="18000" marB="180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560000" y="6480000"/>
            <a:ext cx="2228850" cy="365125"/>
          </a:xfrm>
        </p:spPr>
        <p:txBody>
          <a:bodyPr/>
          <a:lstStyle/>
          <a:p>
            <a:fld id="{E13F7050-8FB1-4941-B9AD-552E24E7C5E1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8670375" y="47625"/>
            <a:ext cx="1188000" cy="360000"/>
          </a:xfrm>
          <a:prstGeom prst="rect">
            <a:avLst/>
          </a:prstGeom>
          <a:noFill/>
          <a:ln w="285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（別紙２）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xmlns="" id="{CBB8D35B-5C1F-4FDA-A231-4BAE51972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711" y="6681832"/>
            <a:ext cx="3823162" cy="15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en-US" altLang="ja-JP" sz="975" dirty="0" smtClean="0">
                <a:latin typeface="ＭＳ Ｐゴシック" panose="020B0600070205080204" pitchFamily="50" charset="-128"/>
              </a:rPr>
              <a:t>Copyright 2021,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株式会社○○○○　</a:t>
            </a:r>
            <a:r>
              <a:rPr lang="en-US" altLang="ja-JP" sz="975" dirty="0">
                <a:latin typeface="ＭＳ Ｐゴシック" panose="020B0600070205080204" pitchFamily="50" charset="-128"/>
              </a:rPr>
              <a:t>All Rights Reserved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　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 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P.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0 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</a:t>
            </a:r>
            <a:endParaRPr lang="ja-JP" altLang="en-US" sz="975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8641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818473"/>
              </p:ext>
            </p:extLst>
          </p:nvPr>
        </p:nvGraphicFramePr>
        <p:xfrm>
          <a:off x="34836" y="26127"/>
          <a:ext cx="8594775" cy="584640"/>
        </p:xfrm>
        <a:graphic>
          <a:graphicData uri="http://schemas.openxmlformats.org/drawingml/2006/table">
            <a:tbl>
              <a:tblPr/>
              <a:tblGrid>
                <a:gridCol w="9938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009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32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A2</a:t>
                      </a:r>
                      <a:endParaRPr kumimoji="1" lang="en-US" altLang="ja-JP" sz="2400" b="0" i="0" u="none" strike="noStrike" cap="none" normalizeH="0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90000" marR="18000" marT="18000" marB="18000" anchor="ctr" horzOverflow="overflow">
                    <a:lnL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6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発展性・市場性</a:t>
                      </a:r>
                      <a:r>
                        <a:rPr kumimoji="1" lang="ja-JP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 </a:t>
                      </a:r>
                      <a:endParaRPr kumimoji="1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9000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108000" marR="18000" marT="18000" marB="180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560000" y="6480000"/>
            <a:ext cx="2228850" cy="365125"/>
          </a:xfrm>
        </p:spPr>
        <p:txBody>
          <a:bodyPr/>
          <a:lstStyle/>
          <a:p>
            <a:fld id="{E13F7050-8FB1-4941-B9AD-552E24E7C5E1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8670375" y="47625"/>
            <a:ext cx="1188000" cy="360000"/>
          </a:xfrm>
          <a:prstGeom prst="rect">
            <a:avLst/>
          </a:prstGeom>
          <a:noFill/>
          <a:ln w="285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（別紙２）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xmlns="" id="{576D413E-5AD6-4C8C-ACAD-FACEAB5D9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711" y="6681832"/>
            <a:ext cx="3823162" cy="15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en-US" altLang="ja-JP" sz="975" dirty="0" smtClean="0">
                <a:latin typeface="ＭＳ Ｐゴシック" panose="020B0600070205080204" pitchFamily="50" charset="-128"/>
              </a:rPr>
              <a:t>Copyright 2021,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株式会社○○○○　</a:t>
            </a:r>
            <a:r>
              <a:rPr lang="en-US" altLang="ja-JP" sz="975" dirty="0">
                <a:latin typeface="ＭＳ Ｐゴシック" panose="020B0600070205080204" pitchFamily="50" charset="-128"/>
              </a:rPr>
              <a:t>All Rights Reserved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　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 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P.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0 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</a:t>
            </a:r>
            <a:endParaRPr lang="ja-JP" altLang="en-US" sz="975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8098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26729"/>
              </p:ext>
            </p:extLst>
          </p:nvPr>
        </p:nvGraphicFramePr>
        <p:xfrm>
          <a:off x="34836" y="26127"/>
          <a:ext cx="8594775" cy="584640"/>
        </p:xfrm>
        <a:graphic>
          <a:graphicData uri="http://schemas.openxmlformats.org/drawingml/2006/table">
            <a:tbl>
              <a:tblPr/>
              <a:tblGrid>
                <a:gridCol w="9938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009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32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A3</a:t>
                      </a:r>
                      <a:endParaRPr kumimoji="1" lang="en-US" altLang="ja-JP" sz="2400" b="0" i="0" u="none" strike="noStrike" cap="none" normalizeH="0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90000" marR="18000" marT="18000" marB="18000" anchor="ctr" horzOverflow="overflow">
                    <a:lnL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6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新規性・独創性</a:t>
                      </a:r>
                      <a:r>
                        <a:rPr kumimoji="1" lang="ja-JP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 </a:t>
                      </a:r>
                      <a:endParaRPr kumimoji="1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9000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108000" marR="18000" marT="18000" marB="180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560000" y="6480000"/>
            <a:ext cx="2228850" cy="365125"/>
          </a:xfrm>
        </p:spPr>
        <p:txBody>
          <a:bodyPr/>
          <a:lstStyle/>
          <a:p>
            <a:fld id="{E13F7050-8FB1-4941-B9AD-552E24E7C5E1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8670375" y="47625"/>
            <a:ext cx="1188000" cy="360000"/>
          </a:xfrm>
          <a:prstGeom prst="rect">
            <a:avLst/>
          </a:prstGeom>
          <a:noFill/>
          <a:ln w="285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（別紙２）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xmlns="" id="{F01F76F3-02C7-4464-BCDB-5DB6EF3AC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711" y="6681832"/>
            <a:ext cx="3823162" cy="15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en-US" altLang="ja-JP" sz="975" dirty="0" smtClean="0">
                <a:latin typeface="ＭＳ Ｐゴシック" panose="020B0600070205080204" pitchFamily="50" charset="-128"/>
              </a:rPr>
              <a:t>Copyright 2021,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株式会社○○○○　</a:t>
            </a:r>
            <a:r>
              <a:rPr lang="en-US" altLang="ja-JP" sz="975" dirty="0">
                <a:latin typeface="ＭＳ Ｐゴシック" panose="020B0600070205080204" pitchFamily="50" charset="-128"/>
              </a:rPr>
              <a:t>All Rights Reserved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　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 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P.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0 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</a:t>
            </a:r>
            <a:endParaRPr lang="ja-JP" altLang="en-US" sz="975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402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11665"/>
              </p:ext>
            </p:extLst>
          </p:nvPr>
        </p:nvGraphicFramePr>
        <p:xfrm>
          <a:off x="34836" y="26127"/>
          <a:ext cx="8594775" cy="584640"/>
        </p:xfrm>
        <a:graphic>
          <a:graphicData uri="http://schemas.openxmlformats.org/drawingml/2006/table">
            <a:tbl>
              <a:tblPr/>
              <a:tblGrid>
                <a:gridCol w="9938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009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2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32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A4</a:t>
                      </a:r>
                      <a:endParaRPr kumimoji="1" lang="en-US" altLang="ja-JP" sz="2400" b="0" i="0" u="none" strike="noStrike" cap="none" normalizeH="0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90000" marR="18000" marT="18000" marB="18000" anchor="ctr" horzOverflow="overflow">
                    <a:lnL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600" b="0" i="0" u="none" strike="noStrike" cap="none" normalizeH="0" baseline="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地域貢献度</a:t>
                      </a:r>
                      <a:r>
                        <a:rPr kumimoji="1" lang="ja-JP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000"/>
                          </a:solidFill>
                          <a:effectLst/>
                          <a:latin typeface="Arial Black" panose="020B0A04020102020204" pitchFamily="34" charset="0"/>
                          <a:ea typeface="HGS創英角ｺﾞｼｯｸUB" panose="020B0900000000000000" pitchFamily="50" charset="-128"/>
                        </a:rPr>
                        <a:t> </a:t>
                      </a:r>
                      <a:endParaRPr kumimoji="1" lang="en-US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9000"/>
                        </a:solidFill>
                        <a:effectLst/>
                        <a:latin typeface="Arial Black" panose="020B0A04020102020204" pitchFamily="34" charset="0"/>
                        <a:ea typeface="HGS創英角ｺﾞｼｯｸUB" panose="020B0900000000000000" pitchFamily="50" charset="-128"/>
                      </a:endParaRPr>
                    </a:p>
                  </a:txBody>
                  <a:tcPr marL="108000" marR="18000" marT="18000" marB="1800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009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560000" y="6480000"/>
            <a:ext cx="2228850" cy="365125"/>
          </a:xfrm>
        </p:spPr>
        <p:txBody>
          <a:bodyPr/>
          <a:lstStyle/>
          <a:p>
            <a:fld id="{E13F7050-8FB1-4941-B9AD-552E24E7C5E1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8670375" y="47625"/>
            <a:ext cx="1188000" cy="360000"/>
          </a:xfrm>
          <a:prstGeom prst="rect">
            <a:avLst/>
          </a:prstGeom>
          <a:noFill/>
          <a:ln w="285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（別紙２）</a:t>
            </a: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xmlns="" id="{B2986493-52B2-457A-899A-0C361B4C4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711" y="6681832"/>
            <a:ext cx="3823162" cy="150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/>
            <a:r>
              <a:rPr lang="en-US" altLang="ja-JP" sz="975" dirty="0" smtClean="0">
                <a:latin typeface="ＭＳ Ｐゴシック" panose="020B0600070205080204" pitchFamily="50" charset="-128"/>
              </a:rPr>
              <a:t>Copyright 2021,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株式会社○○○○　</a:t>
            </a:r>
            <a:r>
              <a:rPr lang="en-US" altLang="ja-JP" sz="975" dirty="0">
                <a:latin typeface="ＭＳ Ｐゴシック" panose="020B0600070205080204" pitchFamily="50" charset="-128"/>
              </a:rPr>
              <a:t>All Rights Reserved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　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 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P.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0 </a:t>
            </a:r>
            <a:r>
              <a:rPr lang="ja-JP" altLang="en-US" sz="975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－</a:t>
            </a:r>
            <a:r>
              <a:rPr lang="ja-JP" altLang="en-US" sz="975" dirty="0">
                <a:latin typeface="ＭＳ Ｐゴシック" panose="020B0600070205080204" pitchFamily="50" charset="-128"/>
              </a:rPr>
              <a:t>　</a:t>
            </a:r>
            <a:endParaRPr lang="ja-JP" altLang="en-US" sz="975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6581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9544</TotalTime>
  <Words>85</Words>
  <Application>Microsoft Office PowerPoint</Application>
  <PresentationFormat>A4 210 x 297 mm</PresentationFormat>
  <Paragraphs>42</Paragraphs>
  <Slides>6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6" baseType="lpstr">
      <vt:lpstr>HGP創英角ｺﾞｼｯｸUB</vt:lpstr>
      <vt:lpstr>HGS創英角ｺﾞｼｯｸUB</vt:lpstr>
      <vt:lpstr>ＭＳ Ｐゴシック</vt:lpstr>
      <vt:lpstr>ＭＳ Ｐ明朝</vt:lpstr>
      <vt:lpstr>Arial</vt:lpstr>
      <vt:lpstr>Arial Black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江盛 貴之</dc:creator>
  <cp:lastModifiedBy>江盛 貴之</cp:lastModifiedBy>
  <cp:revision>797</cp:revision>
  <cp:lastPrinted>2020-10-15T02:20:14Z</cp:lastPrinted>
  <dcterms:created xsi:type="dcterms:W3CDTF">2015-04-02T23:36:32Z</dcterms:created>
  <dcterms:modified xsi:type="dcterms:W3CDTF">2021-02-15T08:16:47Z</dcterms:modified>
</cp:coreProperties>
</file>